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4"/>
  </p:sldMasterIdLst>
  <p:notesMasterIdLst>
    <p:notesMasterId r:id="rId41"/>
  </p:notesMasterIdLst>
  <p:handoutMasterIdLst>
    <p:handoutMasterId r:id="rId42"/>
  </p:handoutMasterIdLst>
  <p:sldIdLst>
    <p:sldId id="302" r:id="rId5"/>
    <p:sldId id="273" r:id="rId6"/>
    <p:sldId id="295" r:id="rId7"/>
    <p:sldId id="312" r:id="rId8"/>
    <p:sldId id="298" r:id="rId9"/>
    <p:sldId id="576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609" r:id="rId22"/>
    <p:sldId id="608" r:id="rId23"/>
    <p:sldId id="589" r:id="rId24"/>
    <p:sldId id="590" r:id="rId25"/>
    <p:sldId id="591" r:id="rId26"/>
    <p:sldId id="592" r:id="rId27"/>
    <p:sldId id="593" r:id="rId28"/>
    <p:sldId id="594" r:id="rId29"/>
    <p:sldId id="595" r:id="rId30"/>
    <p:sldId id="596" r:id="rId31"/>
    <p:sldId id="597" r:id="rId32"/>
    <p:sldId id="598" r:id="rId33"/>
    <p:sldId id="600" r:id="rId34"/>
    <p:sldId id="601" r:id="rId35"/>
    <p:sldId id="602" r:id="rId36"/>
    <p:sldId id="603" r:id="rId37"/>
    <p:sldId id="605" r:id="rId38"/>
    <p:sldId id="606" r:id="rId39"/>
    <p:sldId id="356" r:id="rId40"/>
  </p:sldIdLst>
  <p:sldSz cx="12192000" cy="6858000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pic 1 - Dark BG" id="{37F7A89F-05CB-4923-833B-F6103AE4D998}">
          <p14:sldIdLst>
            <p14:sldId id="302"/>
            <p14:sldId id="273"/>
            <p14:sldId id="295"/>
            <p14:sldId id="312"/>
            <p14:sldId id="298"/>
            <p14:sldId id="576"/>
            <p14:sldId id="577"/>
            <p14:sldId id="578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87"/>
            <p14:sldId id="609"/>
            <p14:sldId id="608"/>
            <p14:sldId id="589"/>
            <p14:sldId id="590"/>
            <p14:sldId id="591"/>
            <p14:sldId id="592"/>
            <p14:sldId id="593"/>
            <p14:sldId id="594"/>
            <p14:sldId id="595"/>
            <p14:sldId id="596"/>
            <p14:sldId id="597"/>
            <p14:sldId id="598"/>
            <p14:sldId id="600"/>
            <p14:sldId id="601"/>
            <p14:sldId id="602"/>
            <p14:sldId id="603"/>
            <p14:sldId id="605"/>
            <p14:sldId id="606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1449"/>
    <a:srgbClr val="001B4D"/>
    <a:srgbClr val="FB6B53"/>
    <a:srgbClr val="FF6600"/>
    <a:srgbClr val="A2C1FE"/>
    <a:srgbClr val="A2FFA3"/>
    <a:srgbClr val="FFFF99"/>
    <a:srgbClr val="FFFF66"/>
    <a:srgbClr val="FCFEB9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9" autoAdjust="0"/>
    <p:restoredTop sz="92713" autoAdjust="0"/>
  </p:normalViewPr>
  <p:slideViewPr>
    <p:cSldViewPr snapToGrid="0">
      <p:cViewPr varScale="1">
        <p:scale>
          <a:sx n="62" d="100"/>
          <a:sy n="62" d="100"/>
        </p:scale>
        <p:origin x="820" y="28"/>
      </p:cViewPr>
      <p:guideLst/>
    </p:cSldViewPr>
  </p:slideViewPr>
  <p:outlineViewPr>
    <p:cViewPr>
      <p:scale>
        <a:sx n="33" d="100"/>
        <a:sy n="33" d="100"/>
      </p:scale>
      <p:origin x="0" y="-405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60"/>
    </p:cViewPr>
  </p:sorterViewPr>
  <p:notesViewPr>
    <p:cSldViewPr snapToGrid="0">
      <p:cViewPr varScale="1">
        <p:scale>
          <a:sx n="52" d="100"/>
          <a:sy n="52" d="100"/>
        </p:scale>
        <p:origin x="300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Gilbert Alexius Silvester" userId="e171b4e1-057c-425a-88c8-b1b6f7091bdb" providerId="ADAL" clId="{AADB3BA7-D19E-4D5D-969A-02EC86D2D4BC}"/>
    <pc:docChg chg="modSld">
      <pc:chgData name="Justin Gilbert Alexius Silvester" userId="e171b4e1-057c-425a-88c8-b1b6f7091bdb" providerId="ADAL" clId="{AADB3BA7-D19E-4D5D-969A-02EC86D2D4BC}" dt="2023-11-28T06:14:14.571" v="0"/>
      <pc:docMkLst>
        <pc:docMk/>
      </pc:docMkLst>
      <pc:sldChg chg="modSp mod">
        <pc:chgData name="Justin Gilbert Alexius Silvester" userId="e171b4e1-057c-425a-88c8-b1b6f7091bdb" providerId="ADAL" clId="{AADB3BA7-D19E-4D5D-969A-02EC86D2D4BC}" dt="2023-11-28T06:14:14.571" v="0"/>
        <pc:sldMkLst>
          <pc:docMk/>
          <pc:sldMk cId="300761540" sldId="302"/>
        </pc:sldMkLst>
        <pc:spChg chg="mod">
          <ac:chgData name="Justin Gilbert Alexius Silvester" userId="e171b4e1-057c-425a-88c8-b1b6f7091bdb" providerId="ADAL" clId="{AADB3BA7-D19E-4D5D-969A-02EC86D2D4BC}" dt="2023-11-28T06:14:14.571" v="0"/>
          <ac:spMkLst>
            <pc:docMk/>
            <pc:sldMk cId="300761540" sldId="302"/>
            <ac:spMk id="12" creationId="{46E76693-9333-AC46-AAFA-600C2E1A00CB}"/>
          </ac:spMkLst>
        </pc:spChg>
      </pc:sldChg>
    </pc:docChg>
  </pc:docChgLst>
  <pc:docChgLst>
    <pc:chgData name="Nurul Izzatie Husna Muhammad Fauzi" userId="0dff9f38-c388-44d1-8ab3-41d441e9c9e8" providerId="ADAL" clId="{73D7FBCE-A69A-4815-9E88-C48896BDB1C4}"/>
    <pc:docChg chg="undo custSel addSld delSld modSld modSection">
      <pc:chgData name="Nurul Izzatie Husna Muhammad Fauzi" userId="0dff9f38-c388-44d1-8ab3-41d441e9c9e8" providerId="ADAL" clId="{73D7FBCE-A69A-4815-9E88-C48896BDB1C4}" dt="2023-10-29T12:41:43.190" v="265" actId="20577"/>
      <pc:docMkLst>
        <pc:docMk/>
      </pc:docMkLst>
      <pc:sldChg chg="modSp mod">
        <pc:chgData name="Nurul Izzatie Husna Muhammad Fauzi" userId="0dff9f38-c388-44d1-8ab3-41d441e9c9e8" providerId="ADAL" clId="{73D7FBCE-A69A-4815-9E88-C48896BDB1C4}" dt="2023-10-29T12:29:56.368" v="81" actId="255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73D7FBCE-A69A-4815-9E88-C48896BDB1C4}" dt="2023-10-29T12:29:56.368" v="81" actId="255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73D7FBCE-A69A-4815-9E88-C48896BDB1C4}" dt="2023-10-29T12:30:00.653" v="82" actId="255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73D7FBCE-A69A-4815-9E88-C48896BDB1C4}" dt="2023-10-29T12:30:00.653" v="82" actId="255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73D7FBCE-A69A-4815-9E88-C48896BDB1C4}" dt="2023-10-29T10:50:12.963" v="80" actId="20577"/>
        <pc:sldMkLst>
          <pc:docMk/>
          <pc:sldMk cId="300761540" sldId="302"/>
        </pc:sldMkLst>
        <pc:spChg chg="mod">
          <ac:chgData name="Nurul Izzatie Husna Muhammad Fauzi" userId="0dff9f38-c388-44d1-8ab3-41d441e9c9e8" providerId="ADAL" clId="{73D7FBCE-A69A-4815-9E88-C48896BDB1C4}" dt="2023-10-29T10:50:12.963" v="80" actId="20577"/>
          <ac:spMkLst>
            <pc:docMk/>
            <pc:sldMk cId="300761540" sldId="302"/>
            <ac:spMk id="11" creationId="{7E8285C3-AD06-C6EE-DA1E-01E4AE099285}"/>
          </ac:spMkLst>
        </pc:spChg>
      </pc:sldChg>
      <pc:sldChg chg="modSp mod">
        <pc:chgData name="Nurul Izzatie Husna Muhammad Fauzi" userId="0dff9f38-c388-44d1-8ab3-41d441e9c9e8" providerId="ADAL" clId="{73D7FBCE-A69A-4815-9E88-C48896BDB1C4}" dt="2023-10-29T10:48:50.702" v="61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73D7FBCE-A69A-4815-9E88-C48896BDB1C4}" dt="2023-10-29T10:48:50.702" v="61"/>
          <ac:spMkLst>
            <pc:docMk/>
            <pc:sldMk cId="3719565021" sldId="312"/>
            <ac:spMk id="9" creationId="{9D496500-6EFF-D6A4-A019-E1438C03575B}"/>
          </ac:spMkLst>
        </pc:spChg>
      </pc:sldChg>
      <pc:sldChg chg="del">
        <pc:chgData name="Nurul Izzatie Husna Muhammad Fauzi" userId="0dff9f38-c388-44d1-8ab3-41d441e9c9e8" providerId="ADAL" clId="{73D7FBCE-A69A-4815-9E88-C48896BDB1C4}" dt="2023-10-29T12:41:39.627" v="264" actId="47"/>
        <pc:sldMkLst>
          <pc:docMk/>
          <pc:sldMk cId="154548901" sldId="355"/>
        </pc:sldMkLst>
      </pc:sldChg>
      <pc:sldChg chg="addSp modSp mod">
        <pc:chgData name="Nurul Izzatie Husna Muhammad Fauzi" userId="0dff9f38-c388-44d1-8ab3-41d441e9c9e8" providerId="ADAL" clId="{73D7FBCE-A69A-4815-9E88-C48896BDB1C4}" dt="2023-10-29T10:49:23.859" v="65" actId="255"/>
        <pc:sldMkLst>
          <pc:docMk/>
          <pc:sldMk cId="3669358881" sldId="356"/>
        </pc:sldMkLst>
        <pc:spChg chg="add mod">
          <ac:chgData name="Nurul Izzatie Husna Muhammad Fauzi" userId="0dff9f38-c388-44d1-8ab3-41d441e9c9e8" providerId="ADAL" clId="{73D7FBCE-A69A-4815-9E88-C48896BDB1C4}" dt="2023-10-29T10:49:23.859" v="65" actId="255"/>
          <ac:spMkLst>
            <pc:docMk/>
            <pc:sldMk cId="3669358881" sldId="356"/>
            <ac:spMk id="2" creationId="{E0F9AFBE-2717-5D83-28F9-D204B6153D15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32.539" v="85" actId="255"/>
        <pc:sldMkLst>
          <pc:docMk/>
          <pc:sldMk cId="1760552148" sldId="576"/>
        </pc:sldMkLst>
        <pc:spChg chg="mod">
          <ac:chgData name="Nurul Izzatie Husna Muhammad Fauzi" userId="0dff9f38-c388-44d1-8ab3-41d441e9c9e8" providerId="ADAL" clId="{73D7FBCE-A69A-4815-9E88-C48896BDB1C4}" dt="2023-10-29T12:30:32.539" v="85" actId="255"/>
          <ac:spMkLst>
            <pc:docMk/>
            <pc:sldMk cId="1760552148" sldId="576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760552148" sldId="576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28.225" v="84" actId="255"/>
        <pc:sldMkLst>
          <pc:docMk/>
          <pc:sldMk cId="2294564219" sldId="577"/>
        </pc:sldMkLst>
        <pc:spChg chg="mod">
          <ac:chgData name="Nurul Izzatie Husna Muhammad Fauzi" userId="0dff9f38-c388-44d1-8ab3-41d441e9c9e8" providerId="ADAL" clId="{73D7FBCE-A69A-4815-9E88-C48896BDB1C4}" dt="2023-10-29T12:30:28.225" v="84" actId="255"/>
          <ac:spMkLst>
            <pc:docMk/>
            <pc:sldMk cId="2294564219" sldId="577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2294564219" sldId="577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37.214" v="86" actId="255"/>
        <pc:sldMkLst>
          <pc:docMk/>
          <pc:sldMk cId="1389442727" sldId="578"/>
        </pc:sldMkLst>
        <pc:spChg chg="mod">
          <ac:chgData name="Nurul Izzatie Husna Muhammad Fauzi" userId="0dff9f38-c388-44d1-8ab3-41d441e9c9e8" providerId="ADAL" clId="{73D7FBCE-A69A-4815-9E88-C48896BDB1C4}" dt="2023-10-29T12:30:37.214" v="86" actId="255"/>
          <ac:spMkLst>
            <pc:docMk/>
            <pc:sldMk cId="1389442727" sldId="578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389442727" sldId="578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42.669" v="87" actId="255"/>
        <pc:sldMkLst>
          <pc:docMk/>
          <pc:sldMk cId="2273365704" sldId="579"/>
        </pc:sldMkLst>
        <pc:spChg chg="mod">
          <ac:chgData name="Nurul Izzatie Husna Muhammad Fauzi" userId="0dff9f38-c388-44d1-8ab3-41d441e9c9e8" providerId="ADAL" clId="{73D7FBCE-A69A-4815-9E88-C48896BDB1C4}" dt="2023-10-29T12:30:42.669" v="87" actId="255"/>
          <ac:spMkLst>
            <pc:docMk/>
            <pc:sldMk cId="2273365704" sldId="579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2273365704" sldId="579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46.570" v="88" actId="255"/>
        <pc:sldMkLst>
          <pc:docMk/>
          <pc:sldMk cId="1800128940" sldId="580"/>
        </pc:sldMkLst>
        <pc:spChg chg="mod">
          <ac:chgData name="Nurul Izzatie Husna Muhammad Fauzi" userId="0dff9f38-c388-44d1-8ab3-41d441e9c9e8" providerId="ADAL" clId="{73D7FBCE-A69A-4815-9E88-C48896BDB1C4}" dt="2023-10-29T12:30:46.570" v="88" actId="255"/>
          <ac:spMkLst>
            <pc:docMk/>
            <pc:sldMk cId="1800128940" sldId="580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800128940" sldId="580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0:55.964" v="90" actId="404"/>
        <pc:sldMkLst>
          <pc:docMk/>
          <pc:sldMk cId="2380863215" sldId="581"/>
        </pc:sldMkLst>
        <pc:spChg chg="mod">
          <ac:chgData name="Nurul Izzatie Husna Muhammad Fauzi" userId="0dff9f38-c388-44d1-8ab3-41d441e9c9e8" providerId="ADAL" clId="{73D7FBCE-A69A-4815-9E88-C48896BDB1C4}" dt="2023-10-29T12:30:55.964" v="90" actId="404"/>
          <ac:spMkLst>
            <pc:docMk/>
            <pc:sldMk cId="2380863215" sldId="581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2380863215" sldId="581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1:11.099" v="94" actId="404"/>
        <pc:sldMkLst>
          <pc:docMk/>
          <pc:sldMk cId="2614190506" sldId="582"/>
        </pc:sldMkLst>
        <pc:spChg chg="mod">
          <ac:chgData name="Nurul Izzatie Husna Muhammad Fauzi" userId="0dff9f38-c388-44d1-8ab3-41d441e9c9e8" providerId="ADAL" clId="{73D7FBCE-A69A-4815-9E88-C48896BDB1C4}" dt="2023-10-29T12:31:11.099" v="94" actId="404"/>
          <ac:spMkLst>
            <pc:docMk/>
            <pc:sldMk cId="2614190506" sldId="582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2614190506" sldId="582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2:08.114" v="110" actId="1035"/>
        <pc:sldMkLst>
          <pc:docMk/>
          <pc:sldMk cId="3225803536" sldId="583"/>
        </pc:sldMkLst>
        <pc:spChg chg="mod">
          <ac:chgData name="Nurul Izzatie Husna Muhammad Fauzi" userId="0dff9f38-c388-44d1-8ab3-41d441e9c9e8" providerId="ADAL" clId="{73D7FBCE-A69A-4815-9E88-C48896BDB1C4}" dt="2023-10-29T12:32:08.114" v="110" actId="1035"/>
          <ac:spMkLst>
            <pc:docMk/>
            <pc:sldMk cId="3225803536" sldId="583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3225803536" sldId="583"/>
            <ac:spMk id="4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73D7FBCE-A69A-4815-9E88-C48896BDB1C4}" dt="2023-10-29T12:32:17.399" v="111" actId="1076"/>
        <pc:sldMkLst>
          <pc:docMk/>
          <pc:sldMk cId="3473868583" sldId="584"/>
        </pc:sldMkLst>
        <pc:spChg chg="mod">
          <ac:chgData name="Nurul Izzatie Husna Muhammad Fauzi" userId="0dff9f38-c388-44d1-8ab3-41d441e9c9e8" providerId="ADAL" clId="{73D7FBCE-A69A-4815-9E88-C48896BDB1C4}" dt="2023-10-29T12:32:17.399" v="111" actId="1076"/>
          <ac:spMkLst>
            <pc:docMk/>
            <pc:sldMk cId="3473868583" sldId="584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3473868583" sldId="584"/>
            <ac:spMk id="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2:24.281" v="112" actId="255"/>
        <pc:sldMkLst>
          <pc:docMk/>
          <pc:sldMk cId="4029039246" sldId="585"/>
        </pc:sldMkLst>
        <pc:spChg chg="mod">
          <ac:chgData name="Nurul Izzatie Husna Muhammad Fauzi" userId="0dff9f38-c388-44d1-8ab3-41d441e9c9e8" providerId="ADAL" clId="{73D7FBCE-A69A-4815-9E88-C48896BDB1C4}" dt="2023-10-29T12:32:24.281" v="112" actId="255"/>
          <ac:spMkLst>
            <pc:docMk/>
            <pc:sldMk cId="4029039246" sldId="585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4029039246" sldId="585"/>
            <ac:spMk id="4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73D7FBCE-A69A-4815-9E88-C48896BDB1C4}" dt="2023-10-29T12:32:32.236" v="113" actId="1076"/>
        <pc:sldMkLst>
          <pc:docMk/>
          <pc:sldMk cId="1343268544" sldId="586"/>
        </pc:sldMkLst>
        <pc:spChg chg="mod">
          <ac:chgData name="Nurul Izzatie Husna Muhammad Fauzi" userId="0dff9f38-c388-44d1-8ab3-41d441e9c9e8" providerId="ADAL" clId="{73D7FBCE-A69A-4815-9E88-C48896BDB1C4}" dt="2023-10-29T12:32:32.236" v="113" actId="1076"/>
          <ac:spMkLst>
            <pc:docMk/>
            <pc:sldMk cId="1343268544" sldId="586"/>
            <ac:spMk id="3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73D7FBCE-A69A-4815-9E88-C48896BDB1C4}" dt="2023-10-29T12:32:43.426" v="116" actId="1076"/>
        <pc:sldMkLst>
          <pc:docMk/>
          <pc:sldMk cId="1379609527" sldId="587"/>
        </pc:sldMkLst>
        <pc:picChg chg="mod">
          <ac:chgData name="Nurul Izzatie Husna Muhammad Fauzi" userId="0dff9f38-c388-44d1-8ab3-41d441e9c9e8" providerId="ADAL" clId="{73D7FBCE-A69A-4815-9E88-C48896BDB1C4}" dt="2023-10-29T12:32:43.426" v="116" actId="1076"/>
          <ac:picMkLst>
            <pc:docMk/>
            <pc:sldMk cId="1379609527" sldId="587"/>
            <ac:picMk id="2050" creationId="{00000000-0000-0000-0000-000000000000}"/>
          </ac:picMkLst>
        </pc:picChg>
        <pc:picChg chg="mod">
          <ac:chgData name="Nurul Izzatie Husna Muhammad Fauzi" userId="0dff9f38-c388-44d1-8ab3-41d441e9c9e8" providerId="ADAL" clId="{73D7FBCE-A69A-4815-9E88-C48896BDB1C4}" dt="2023-10-29T12:32:41.026" v="115" actId="1076"/>
          <ac:picMkLst>
            <pc:docMk/>
            <pc:sldMk cId="1379609527" sldId="587"/>
            <ac:picMk id="2052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73D7FBCE-A69A-4815-9E88-C48896BDB1C4}" dt="2023-10-29T12:33:24.412" v="124" actId="255"/>
        <pc:sldMkLst>
          <pc:docMk/>
          <pc:sldMk cId="111064664" sldId="589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11064664" sldId="589"/>
            <ac:spMk id="33794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21.086" v="123" actId="207"/>
          <ac:spMkLst>
            <pc:docMk/>
            <pc:sldMk cId="111064664" sldId="589"/>
            <ac:spMk id="33795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24.412" v="124" actId="255"/>
          <ac:spMkLst>
            <pc:docMk/>
            <pc:sldMk cId="111064664" sldId="589"/>
            <ac:spMk id="33796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3:35.050" v="126" actId="255"/>
        <pc:sldMkLst>
          <pc:docMk/>
          <pc:sldMk cId="99107119" sldId="590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99107119" sldId="590"/>
            <ac:spMk id="7170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35.050" v="126" actId="255"/>
          <ac:spMkLst>
            <pc:docMk/>
            <pc:sldMk cId="99107119" sldId="590"/>
            <ac:spMk id="717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32.311" v="125" actId="207"/>
          <ac:spMkLst>
            <pc:docMk/>
            <pc:sldMk cId="99107119" sldId="590"/>
            <ac:spMk id="108546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3:53.026" v="142" actId="20577"/>
        <pc:sldMkLst>
          <pc:docMk/>
          <pc:sldMk cId="689875504" sldId="591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689875504" sldId="591"/>
            <ac:spMk id="8194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53.026" v="142" actId="20577"/>
          <ac:spMkLst>
            <pc:docMk/>
            <pc:sldMk cId="689875504" sldId="591"/>
            <ac:spMk id="8196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3:38.587" v="127" actId="207"/>
          <ac:spMkLst>
            <pc:docMk/>
            <pc:sldMk cId="689875504" sldId="591"/>
            <ac:spMk id="109570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4:12.828" v="146" actId="207"/>
        <pc:sldMkLst>
          <pc:docMk/>
          <pc:sldMk cId="2340606001" sldId="592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2340606001" sldId="592"/>
            <ac:spMk id="9218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4:04.628" v="144" actId="207"/>
          <ac:spMkLst>
            <pc:docMk/>
            <pc:sldMk cId="2340606001" sldId="592"/>
            <ac:spMk id="9220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4:12.828" v="146" actId="207"/>
          <ac:spMkLst>
            <pc:docMk/>
            <pc:sldMk cId="2340606001" sldId="592"/>
            <ac:spMk id="110594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4:18.894" v="148" actId="255"/>
        <pc:sldMkLst>
          <pc:docMk/>
          <pc:sldMk cId="3193410107" sldId="593"/>
        </pc:sldMkLst>
        <pc:spChg chg="mod">
          <ac:chgData name="Nurul Izzatie Husna Muhammad Fauzi" userId="0dff9f38-c388-44d1-8ab3-41d441e9c9e8" providerId="ADAL" clId="{73D7FBCE-A69A-4815-9E88-C48896BDB1C4}" dt="2023-10-29T12:34:15.685" v="147" actId="207"/>
          <ac:spMkLst>
            <pc:docMk/>
            <pc:sldMk cId="3193410107" sldId="593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4:18.894" v="148" actId="255"/>
          <ac:spMkLst>
            <pc:docMk/>
            <pc:sldMk cId="3193410107" sldId="593"/>
            <ac:spMk id="10243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4:41.780" v="153" actId="255"/>
        <pc:sldMkLst>
          <pc:docMk/>
          <pc:sldMk cId="1103603620" sldId="594"/>
        </pc:sldMkLst>
        <pc:spChg chg="mod">
          <ac:chgData name="Nurul Izzatie Husna Muhammad Fauzi" userId="0dff9f38-c388-44d1-8ab3-41d441e9c9e8" providerId="ADAL" clId="{73D7FBCE-A69A-4815-9E88-C48896BDB1C4}" dt="2023-10-29T12:34:26.509" v="150" actId="207"/>
          <ac:spMkLst>
            <pc:docMk/>
            <pc:sldMk cId="1103603620" sldId="594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4:41.780" v="153" actId="255"/>
          <ac:spMkLst>
            <pc:docMk/>
            <pc:sldMk cId="1103603620" sldId="594"/>
            <ac:spMk id="5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5:15.474" v="162" actId="1076"/>
        <pc:sldMkLst>
          <pc:docMk/>
          <pc:sldMk cId="1993934119" sldId="595"/>
        </pc:sldMkLst>
        <pc:spChg chg="mod">
          <ac:chgData name="Nurul Izzatie Husna Muhammad Fauzi" userId="0dff9f38-c388-44d1-8ab3-41d441e9c9e8" providerId="ADAL" clId="{73D7FBCE-A69A-4815-9E88-C48896BDB1C4}" dt="2023-10-29T12:35:00.248" v="157" actId="207"/>
          <ac:spMkLst>
            <pc:docMk/>
            <pc:sldMk cId="1993934119" sldId="595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5:12.831" v="161" actId="1076"/>
          <ac:spMkLst>
            <pc:docMk/>
            <pc:sldMk cId="1993934119" sldId="595"/>
            <ac:spMk id="13317" creationId="{00000000-0000-0000-0000-000000000000}"/>
          </ac:spMkLst>
        </pc:spChg>
        <pc:picChg chg="mod">
          <ac:chgData name="Nurul Izzatie Husna Muhammad Fauzi" userId="0dff9f38-c388-44d1-8ab3-41d441e9c9e8" providerId="ADAL" clId="{73D7FBCE-A69A-4815-9E88-C48896BDB1C4}" dt="2023-10-29T12:35:15.474" v="162" actId="1076"/>
          <ac:picMkLst>
            <pc:docMk/>
            <pc:sldMk cId="1993934119" sldId="595"/>
            <ac:picMk id="13314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73D7FBCE-A69A-4815-9E88-C48896BDB1C4}" dt="2023-10-29T12:36:02.978" v="169" actId="1076"/>
        <pc:sldMkLst>
          <pc:docMk/>
          <pc:sldMk cId="2289008495" sldId="596"/>
        </pc:sldMkLst>
        <pc:spChg chg="mod">
          <ac:chgData name="Nurul Izzatie Husna Muhammad Fauzi" userId="0dff9f38-c388-44d1-8ab3-41d441e9c9e8" providerId="ADAL" clId="{73D7FBCE-A69A-4815-9E88-C48896BDB1C4}" dt="2023-10-29T12:35:20.503" v="163" actId="207"/>
          <ac:spMkLst>
            <pc:docMk/>
            <pc:sldMk cId="2289008495" sldId="596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6:02.978" v="169" actId="1076"/>
          <ac:spMkLst>
            <pc:docMk/>
            <pc:sldMk cId="2289008495" sldId="596"/>
            <ac:spMk id="9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6:22.715" v="175" actId="1076"/>
        <pc:sldMkLst>
          <pc:docMk/>
          <pc:sldMk cId="2751531681" sldId="597"/>
        </pc:sldMkLst>
        <pc:spChg chg="mod">
          <ac:chgData name="Nurul Izzatie Husna Muhammad Fauzi" userId="0dff9f38-c388-44d1-8ab3-41d441e9c9e8" providerId="ADAL" clId="{73D7FBCE-A69A-4815-9E88-C48896BDB1C4}" dt="2023-10-29T12:36:06.536" v="170" actId="207"/>
          <ac:spMkLst>
            <pc:docMk/>
            <pc:sldMk cId="2751531681" sldId="597"/>
            <ac:spMk id="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36:22.715" v="175" actId="1076"/>
          <ac:spMkLst>
            <pc:docMk/>
            <pc:sldMk cId="2751531681" sldId="597"/>
            <ac:spMk id="9" creationId="{00000000-0000-0000-0000-000000000000}"/>
          </ac:spMkLst>
        </pc:spChg>
      </pc:sldChg>
      <pc:sldChg chg="addSp modSp add mod">
        <pc:chgData name="Nurul Izzatie Husna Muhammad Fauzi" userId="0dff9f38-c388-44d1-8ab3-41d441e9c9e8" providerId="ADAL" clId="{73D7FBCE-A69A-4815-9E88-C48896BDB1C4}" dt="2023-10-29T12:37:23.208" v="188" actId="6549"/>
        <pc:sldMkLst>
          <pc:docMk/>
          <pc:sldMk cId="4177048640" sldId="598"/>
        </pc:sldMkLst>
        <pc:spChg chg="mod">
          <ac:chgData name="Nurul Izzatie Husna Muhammad Fauzi" userId="0dff9f38-c388-44d1-8ab3-41d441e9c9e8" providerId="ADAL" clId="{73D7FBCE-A69A-4815-9E88-C48896BDB1C4}" dt="2023-10-29T12:36:27.213" v="176" actId="207"/>
          <ac:spMkLst>
            <pc:docMk/>
            <pc:sldMk cId="4177048640" sldId="598"/>
            <ac:spMk id="2" creationId="{00000000-0000-0000-0000-000000000000}"/>
          </ac:spMkLst>
        </pc:spChg>
        <pc:spChg chg="add mod">
          <ac:chgData name="Nurul Izzatie Husna Muhammad Fauzi" userId="0dff9f38-c388-44d1-8ab3-41d441e9c9e8" providerId="ADAL" clId="{73D7FBCE-A69A-4815-9E88-C48896BDB1C4}" dt="2023-10-29T12:37:20.614" v="187" actId="6549"/>
          <ac:spMkLst>
            <pc:docMk/>
            <pc:sldMk cId="4177048640" sldId="598"/>
            <ac:spMk id="3" creationId="{19A59E0D-2CA6-D368-803A-1378E0950BCE}"/>
          </ac:spMkLst>
        </pc:spChg>
        <pc:spChg chg="mod">
          <ac:chgData name="Nurul Izzatie Husna Muhammad Fauzi" userId="0dff9f38-c388-44d1-8ab3-41d441e9c9e8" providerId="ADAL" clId="{73D7FBCE-A69A-4815-9E88-C48896BDB1C4}" dt="2023-10-29T12:37:23.208" v="188" actId="6549"/>
          <ac:spMkLst>
            <pc:docMk/>
            <pc:sldMk cId="4177048640" sldId="598"/>
            <ac:spMk id="9" creationId="{00000000-0000-0000-0000-000000000000}"/>
          </ac:spMkLst>
        </pc:spChg>
      </pc:sldChg>
      <pc:sldChg chg="add del">
        <pc:chgData name="Nurul Izzatie Husna Muhammad Fauzi" userId="0dff9f38-c388-44d1-8ab3-41d441e9c9e8" providerId="ADAL" clId="{73D7FBCE-A69A-4815-9E88-C48896BDB1C4}" dt="2023-10-29T12:37:27.042" v="189" actId="47"/>
        <pc:sldMkLst>
          <pc:docMk/>
          <pc:sldMk cId="2476609032" sldId="599"/>
        </pc:sldMkLst>
      </pc:sldChg>
      <pc:sldChg chg="modSp add mod">
        <pc:chgData name="Nurul Izzatie Husna Muhammad Fauzi" userId="0dff9f38-c388-44d1-8ab3-41d441e9c9e8" providerId="ADAL" clId="{73D7FBCE-A69A-4815-9E88-C48896BDB1C4}" dt="2023-10-29T12:37:34.956" v="191" actId="14100"/>
        <pc:sldMkLst>
          <pc:docMk/>
          <pc:sldMk cId="1368691229" sldId="600"/>
        </pc:sldMkLst>
        <pc:spChg chg="mod">
          <ac:chgData name="Nurul Izzatie Husna Muhammad Fauzi" userId="0dff9f38-c388-44d1-8ab3-41d441e9c9e8" providerId="ADAL" clId="{73D7FBCE-A69A-4815-9E88-C48896BDB1C4}" dt="2023-10-29T12:37:34.956" v="191" actId="14100"/>
          <ac:spMkLst>
            <pc:docMk/>
            <pc:sldMk cId="1368691229" sldId="600"/>
            <ac:spMk id="9" creationId="{00000000-0000-0000-0000-000000000000}"/>
          </ac:spMkLst>
        </pc:spChg>
      </pc:sldChg>
      <pc:sldChg chg="modSp add mod">
        <pc:chgData name="Nurul Izzatie Husna Muhammad Fauzi" userId="0dff9f38-c388-44d1-8ab3-41d441e9c9e8" providerId="ADAL" clId="{73D7FBCE-A69A-4815-9E88-C48896BDB1C4}" dt="2023-10-29T12:37:57.523" v="197" actId="1076"/>
        <pc:sldMkLst>
          <pc:docMk/>
          <pc:sldMk cId="2861372313" sldId="601"/>
        </pc:sldMkLst>
        <pc:spChg chg="mod">
          <ac:chgData name="Nurul Izzatie Husna Muhammad Fauzi" userId="0dff9f38-c388-44d1-8ab3-41d441e9c9e8" providerId="ADAL" clId="{73D7FBCE-A69A-4815-9E88-C48896BDB1C4}" dt="2023-10-29T12:37:48.663" v="193" actId="255"/>
          <ac:spMkLst>
            <pc:docMk/>
            <pc:sldMk cId="2861372313" sldId="601"/>
            <ac:spMk id="3" creationId="{00000000-0000-0000-0000-000000000000}"/>
          </ac:spMkLst>
        </pc:spChg>
        <pc:picChg chg="mod">
          <ac:chgData name="Nurul Izzatie Husna Muhammad Fauzi" userId="0dff9f38-c388-44d1-8ab3-41d441e9c9e8" providerId="ADAL" clId="{73D7FBCE-A69A-4815-9E88-C48896BDB1C4}" dt="2023-10-29T12:37:57.523" v="197" actId="1076"/>
          <ac:picMkLst>
            <pc:docMk/>
            <pc:sldMk cId="2861372313" sldId="601"/>
            <ac:picMk id="1026" creationId="{00000000-0000-0000-0000-000000000000}"/>
          </ac:picMkLst>
        </pc:picChg>
      </pc:sldChg>
      <pc:sldChg chg="modSp add mod">
        <pc:chgData name="Nurul Izzatie Husna Muhammad Fauzi" userId="0dff9f38-c388-44d1-8ab3-41d441e9c9e8" providerId="ADAL" clId="{73D7FBCE-A69A-4815-9E88-C48896BDB1C4}" dt="2023-10-29T12:38:09.142" v="200" actId="14100"/>
        <pc:sldMkLst>
          <pc:docMk/>
          <pc:sldMk cId="2542359964" sldId="602"/>
        </pc:sldMkLst>
        <pc:graphicFrameChg chg="mod modGraphic">
          <ac:chgData name="Nurul Izzatie Husna Muhammad Fauzi" userId="0dff9f38-c388-44d1-8ab3-41d441e9c9e8" providerId="ADAL" clId="{73D7FBCE-A69A-4815-9E88-C48896BDB1C4}" dt="2023-10-29T12:38:09.142" v="200" actId="14100"/>
          <ac:graphicFrameMkLst>
            <pc:docMk/>
            <pc:sldMk cId="2542359964" sldId="602"/>
            <ac:graphicFrameMk id="4" creationId="{00000000-0000-0000-0000-000000000000}"/>
          </ac:graphicFrameMkLst>
        </pc:graphicFrameChg>
        <pc:graphicFrameChg chg="mod modGraphic">
          <ac:chgData name="Nurul Izzatie Husna Muhammad Fauzi" userId="0dff9f38-c388-44d1-8ab3-41d441e9c9e8" providerId="ADAL" clId="{73D7FBCE-A69A-4815-9E88-C48896BDB1C4}" dt="2023-10-29T12:38:09.142" v="200" actId="14100"/>
          <ac:graphicFrameMkLst>
            <pc:docMk/>
            <pc:sldMk cId="2542359964" sldId="602"/>
            <ac:graphicFrameMk id="5" creationId="{00000000-0000-0000-0000-000000000000}"/>
          </ac:graphicFrameMkLst>
        </pc:graphicFrameChg>
      </pc:sldChg>
      <pc:sldChg chg="delSp modSp add mod">
        <pc:chgData name="Nurul Izzatie Husna Muhammad Fauzi" userId="0dff9f38-c388-44d1-8ab3-41d441e9c9e8" providerId="ADAL" clId="{73D7FBCE-A69A-4815-9E88-C48896BDB1C4}" dt="2023-10-29T12:41:17.476" v="259" actId="255"/>
        <pc:sldMkLst>
          <pc:docMk/>
          <pc:sldMk cId="1064209351" sldId="603"/>
        </pc:sldMkLst>
        <pc:spChg chg="del">
          <ac:chgData name="Nurul Izzatie Husna Muhammad Fauzi" userId="0dff9f38-c388-44d1-8ab3-41d441e9c9e8" providerId="ADAL" clId="{73D7FBCE-A69A-4815-9E88-C48896BDB1C4}" dt="2023-10-29T12:41:07.970" v="256" actId="478"/>
          <ac:spMkLst>
            <pc:docMk/>
            <pc:sldMk cId="1064209351" sldId="603"/>
            <ac:spMk id="2" creationId="{00000000-0000-0000-0000-000000000000}"/>
          </ac:spMkLst>
        </pc:spChg>
        <pc:spChg chg="del">
          <ac:chgData name="Nurul Izzatie Husna Muhammad Fauzi" userId="0dff9f38-c388-44d1-8ab3-41d441e9c9e8" providerId="ADAL" clId="{73D7FBCE-A69A-4815-9E88-C48896BDB1C4}" dt="2023-10-29T12:41:08.915" v="257" actId="478"/>
          <ac:spMkLst>
            <pc:docMk/>
            <pc:sldMk cId="1064209351" sldId="603"/>
            <ac:spMk id="3" creationId="{00000000-0000-0000-0000-000000000000}"/>
          </ac:spMkLst>
        </pc:spChg>
        <pc:graphicFrameChg chg="mod modGraphic">
          <ac:chgData name="Nurul Izzatie Husna Muhammad Fauzi" userId="0dff9f38-c388-44d1-8ab3-41d441e9c9e8" providerId="ADAL" clId="{73D7FBCE-A69A-4815-9E88-C48896BDB1C4}" dt="2023-10-29T12:41:17.476" v="259" actId="255"/>
          <ac:graphicFrameMkLst>
            <pc:docMk/>
            <pc:sldMk cId="1064209351" sldId="603"/>
            <ac:graphicFrameMk id="6" creationId="{00000000-0000-0000-0000-000000000000}"/>
          </ac:graphicFrameMkLst>
        </pc:graphicFrameChg>
      </pc:sldChg>
      <pc:sldChg chg="modSp add mod">
        <pc:chgData name="Nurul Izzatie Husna Muhammad Fauzi" userId="0dff9f38-c388-44d1-8ab3-41d441e9c9e8" providerId="ADAL" clId="{73D7FBCE-A69A-4815-9E88-C48896BDB1C4}" dt="2023-10-29T12:41:43.190" v="265" actId="20577"/>
        <pc:sldMkLst>
          <pc:docMk/>
          <pc:sldMk cId="1705695315" sldId="605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705695315" sldId="605"/>
            <ac:spMk id="25602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41:43.190" v="265" actId="20577"/>
          <ac:spMkLst>
            <pc:docMk/>
            <pc:sldMk cId="1705695315" sldId="605"/>
            <ac:spMk id="2560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41:30.023" v="261" actId="255"/>
          <ac:spMkLst>
            <pc:docMk/>
            <pc:sldMk cId="1705695315" sldId="605"/>
            <ac:spMk id="25604" creationId="{00000000-0000-0000-0000-000000000000}"/>
          </ac:spMkLst>
        </pc:spChg>
      </pc:sldChg>
      <pc:sldChg chg="modSp add">
        <pc:chgData name="Nurul Izzatie Husna Muhammad Fauzi" userId="0dff9f38-c388-44d1-8ab3-41d441e9c9e8" providerId="ADAL" clId="{73D7FBCE-A69A-4815-9E88-C48896BDB1C4}" dt="2023-10-29T12:41:36.889" v="263" actId="1076"/>
        <pc:sldMkLst>
          <pc:docMk/>
          <pc:sldMk cId="1778686374" sldId="606"/>
        </pc:sldMkLst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778686374" sldId="606"/>
            <ac:spMk id="26626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2:41:36.889" v="263" actId="1076"/>
          <ac:spMkLst>
            <pc:docMk/>
            <pc:sldMk cId="1778686374" sldId="606"/>
            <ac:spMk id="26628" creationId="{00000000-0000-0000-0000-000000000000}"/>
          </ac:spMkLst>
        </pc:spChg>
      </pc:sldChg>
      <pc:sldChg chg="delSp modSp add">
        <pc:chgData name="Nurul Izzatie Husna Muhammad Fauzi" userId="0dff9f38-c388-44d1-8ab3-41d441e9c9e8" providerId="ADAL" clId="{73D7FBCE-A69A-4815-9E88-C48896BDB1C4}" dt="2023-10-29T12:33:14.379" v="122" actId="14100"/>
        <pc:sldMkLst>
          <pc:docMk/>
          <pc:sldMk cId="1652797688" sldId="608"/>
        </pc:sldMkLst>
        <pc:spChg chg="del">
          <ac:chgData name="Nurul Izzatie Husna Muhammad Fauzi" userId="0dff9f38-c388-44d1-8ab3-41d441e9c9e8" providerId="ADAL" clId="{73D7FBCE-A69A-4815-9E88-C48896BDB1C4}" dt="2023-10-29T12:33:07.607" v="119" actId="478"/>
          <ac:spMkLst>
            <pc:docMk/>
            <pc:sldMk cId="1652797688" sldId="608"/>
            <ac:spMk id="2" creationId="{00000000-0000-0000-0000-000000000000}"/>
          </ac:spMkLst>
        </pc:spChg>
        <pc:spChg chg="del">
          <ac:chgData name="Nurul Izzatie Husna Muhammad Fauzi" userId="0dff9f38-c388-44d1-8ab3-41d441e9c9e8" providerId="ADAL" clId="{73D7FBCE-A69A-4815-9E88-C48896BDB1C4}" dt="2023-10-29T12:33:07.607" v="119" actId="478"/>
          <ac:spMkLst>
            <pc:docMk/>
            <pc:sldMk cId="1652797688" sldId="608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652797688" sldId="608"/>
            <ac:spMk id="4" creationId="{00000000-0000-0000-0000-000000000000}"/>
          </ac:spMkLst>
        </pc:spChg>
        <pc:picChg chg="mod">
          <ac:chgData name="Nurul Izzatie Husna Muhammad Fauzi" userId="0dff9f38-c388-44d1-8ab3-41d441e9c9e8" providerId="ADAL" clId="{73D7FBCE-A69A-4815-9E88-C48896BDB1C4}" dt="2023-10-29T12:33:14.379" v="122" actId="14100"/>
          <ac:picMkLst>
            <pc:docMk/>
            <pc:sldMk cId="1652797688" sldId="608"/>
            <ac:picMk id="1026" creationId="{00000000-0000-0000-0000-000000000000}"/>
          </ac:picMkLst>
        </pc:picChg>
      </pc:sldChg>
      <pc:sldChg chg="delSp modSp add">
        <pc:chgData name="Nurul Izzatie Husna Muhammad Fauzi" userId="0dff9f38-c388-44d1-8ab3-41d441e9c9e8" providerId="ADAL" clId="{73D7FBCE-A69A-4815-9E88-C48896BDB1C4}" dt="2023-10-29T12:33:00.165" v="118" actId="732"/>
        <pc:sldMkLst>
          <pc:docMk/>
          <pc:sldMk cId="1892334575" sldId="609"/>
        </pc:sldMkLst>
        <pc:spChg chg="del">
          <ac:chgData name="Nurul Izzatie Husna Muhammad Fauzi" userId="0dff9f38-c388-44d1-8ab3-41d441e9c9e8" providerId="ADAL" clId="{73D7FBCE-A69A-4815-9E88-C48896BDB1C4}" dt="2023-10-29T12:32:51.703" v="117" actId="478"/>
          <ac:spMkLst>
            <pc:docMk/>
            <pc:sldMk cId="1892334575" sldId="609"/>
            <ac:spMk id="2" creationId="{00000000-0000-0000-0000-000000000000}"/>
          </ac:spMkLst>
        </pc:spChg>
        <pc:spChg chg="del">
          <ac:chgData name="Nurul Izzatie Husna Muhammad Fauzi" userId="0dff9f38-c388-44d1-8ab3-41d441e9c9e8" providerId="ADAL" clId="{73D7FBCE-A69A-4815-9E88-C48896BDB1C4}" dt="2023-10-29T12:32:51.703" v="117" actId="478"/>
          <ac:spMkLst>
            <pc:docMk/>
            <pc:sldMk cId="1892334575" sldId="609"/>
            <ac:spMk id="3" creationId="{00000000-0000-0000-0000-000000000000}"/>
          </ac:spMkLst>
        </pc:spChg>
        <pc:spChg chg="mod">
          <ac:chgData name="Nurul Izzatie Husna Muhammad Fauzi" userId="0dff9f38-c388-44d1-8ab3-41d441e9c9e8" providerId="ADAL" clId="{73D7FBCE-A69A-4815-9E88-C48896BDB1C4}" dt="2023-10-29T10:47:25.704" v="24"/>
          <ac:spMkLst>
            <pc:docMk/>
            <pc:sldMk cId="1892334575" sldId="609"/>
            <ac:spMk id="4" creationId="{00000000-0000-0000-0000-000000000000}"/>
          </ac:spMkLst>
        </pc:spChg>
        <pc:picChg chg="mod">
          <ac:chgData name="Nurul Izzatie Husna Muhammad Fauzi" userId="0dff9f38-c388-44d1-8ab3-41d441e9c9e8" providerId="ADAL" clId="{73D7FBCE-A69A-4815-9E88-C48896BDB1C4}" dt="2023-10-29T12:33:00.165" v="118" actId="732"/>
          <ac:picMkLst>
            <pc:docMk/>
            <pc:sldMk cId="1892334575" sldId="609"/>
            <ac:picMk id="2050" creationId="{00000000-0000-0000-0000-000000000000}"/>
          </ac:picMkLst>
        </pc:picChg>
      </pc:sldChg>
    </pc:docChg>
  </pc:docChgLst>
  <pc:docChgLst>
    <pc:chgData name="Nurul Izzatie Husna Muhammad Fauzi" userId="0dff9f38-c388-44d1-8ab3-41d441e9c9e8" providerId="ADAL" clId="{6DFD57B7-0DF4-4311-88DC-27C5C95BE860}"/>
    <pc:docChg chg="undo custSel delSld modSld modSection">
      <pc:chgData name="Nurul Izzatie Husna Muhammad Fauzi" userId="0dff9f38-c388-44d1-8ab3-41d441e9c9e8" providerId="ADAL" clId="{6DFD57B7-0DF4-4311-88DC-27C5C95BE860}" dt="2023-10-28T06:24:44.589" v="142" actId="20577"/>
      <pc:docMkLst>
        <pc:docMk/>
      </pc:docMkLst>
      <pc:sldChg chg="modSp mod">
        <pc:chgData name="Nurul Izzatie Husna Muhammad Fauzi" userId="0dff9f38-c388-44d1-8ab3-41d441e9c9e8" providerId="ADAL" clId="{6DFD57B7-0DF4-4311-88DC-27C5C95BE860}" dt="2023-10-28T06:24:44.589" v="142" actId="20577"/>
        <pc:sldMkLst>
          <pc:docMk/>
          <pc:sldMk cId="3036573791" sldId="273"/>
        </pc:sldMkLst>
        <pc:spChg chg="mod">
          <ac:chgData name="Nurul Izzatie Husna Muhammad Fauzi" userId="0dff9f38-c388-44d1-8ab3-41d441e9c9e8" providerId="ADAL" clId="{6DFD57B7-0DF4-4311-88DC-27C5C95BE860}" dt="2023-10-28T06:24:44.589" v="142" actId="20577"/>
          <ac:spMkLst>
            <pc:docMk/>
            <pc:sldMk cId="3036573791" sldId="273"/>
            <ac:spMk id="5" creationId="{5F5ABE47-B1F9-1E34-B33E-A8FBDF32394C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7.242" v="32" actId="20577"/>
        <pc:sldMkLst>
          <pc:docMk/>
          <pc:sldMk cId="1537800860" sldId="295"/>
        </pc:sldMkLst>
        <pc:spChg chg="mod">
          <ac:chgData name="Nurul Izzatie Husna Muhammad Fauzi" userId="0dff9f38-c388-44d1-8ab3-41d441e9c9e8" providerId="ADAL" clId="{6DFD57B7-0DF4-4311-88DC-27C5C95BE860}" dt="2023-10-28T06:24:07.242" v="32" actId="20577"/>
          <ac:spMkLst>
            <pc:docMk/>
            <pc:sldMk cId="1537800860" sldId="295"/>
            <ac:spMk id="5" creationId="{7804106F-FA64-286A-04FC-353B30B818C8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50.677" v="28" actId="6549"/>
        <pc:sldMkLst>
          <pc:docMk/>
          <pc:sldMk cId="1099552943" sldId="298"/>
        </pc:sldMkLst>
        <pc:spChg chg="mod">
          <ac:chgData name="Nurul Izzatie Husna Muhammad Fauzi" userId="0dff9f38-c388-44d1-8ab3-41d441e9c9e8" providerId="ADAL" clId="{6DFD57B7-0DF4-4311-88DC-27C5C95BE860}" dt="2023-10-28T06:23:50.677" v="28" actId="6549"/>
          <ac:spMkLst>
            <pc:docMk/>
            <pc:sldMk cId="1099552943" sldId="298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4:03.938" v="31" actId="20577"/>
        <pc:sldMkLst>
          <pc:docMk/>
          <pc:sldMk cId="3719565021" sldId="312"/>
        </pc:sldMkLst>
        <pc:spChg chg="mod">
          <ac:chgData name="Nurul Izzatie Husna Muhammad Fauzi" userId="0dff9f38-c388-44d1-8ab3-41d441e9c9e8" providerId="ADAL" clId="{6DFD57B7-0DF4-4311-88DC-27C5C95BE860}" dt="2023-10-28T06:24:03.938" v="31" actId="20577"/>
          <ac:spMkLst>
            <pc:docMk/>
            <pc:sldMk cId="3719565021" sldId="312"/>
            <ac:spMk id="9" creationId="{9D496500-6EFF-D6A4-A019-E1438C03575B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39.124" v="26" actId="6549"/>
        <pc:sldMkLst>
          <pc:docMk/>
          <pc:sldMk cId="154548901" sldId="355"/>
        </pc:sldMkLst>
        <pc:spChg chg="mod">
          <ac:chgData name="Nurul Izzatie Husna Muhammad Fauzi" userId="0dff9f38-c388-44d1-8ab3-41d441e9c9e8" providerId="ADAL" clId="{6DFD57B7-0DF4-4311-88DC-27C5C95BE860}" dt="2023-10-28T06:23:39.124" v="26" actId="6549"/>
          <ac:spMkLst>
            <pc:docMk/>
            <pc:sldMk cId="154548901" sldId="355"/>
            <ac:spMk id="2" creationId="{11396D3E-CCF6-60B2-BAAC-FD2505CDE827}"/>
          </ac:spMkLst>
        </pc:spChg>
      </pc:sldChg>
      <pc:sldChg chg="modSp mod">
        <pc:chgData name="Nurul Izzatie Husna Muhammad Fauzi" userId="0dff9f38-c388-44d1-8ab3-41d441e9c9e8" providerId="ADAL" clId="{6DFD57B7-0DF4-4311-88DC-27C5C95BE860}" dt="2023-10-28T06:23:45.541" v="27" actId="6549"/>
        <pc:sldMkLst>
          <pc:docMk/>
          <pc:sldMk cId="3669358881" sldId="356"/>
        </pc:sldMkLst>
        <pc:spChg chg="mod">
          <ac:chgData name="Nurul Izzatie Husna Muhammad Fauzi" userId="0dff9f38-c388-44d1-8ab3-41d441e9c9e8" providerId="ADAL" clId="{6DFD57B7-0DF4-4311-88DC-27C5C95BE860}" dt="2023-10-28T06:23:45.541" v="27" actId="6549"/>
          <ac:spMkLst>
            <pc:docMk/>
            <pc:sldMk cId="3669358881" sldId="356"/>
            <ac:spMk id="10" creationId="{0AFEF9A1-3A25-1E80-6C47-43328A7FEE12}"/>
          </ac:spMkLst>
        </pc:spChg>
      </pc:sldChg>
      <pc:sldChg chg="del">
        <pc:chgData name="Nurul Izzatie Husna Muhammad Fauzi" userId="0dff9f38-c388-44d1-8ab3-41d441e9c9e8" providerId="ADAL" clId="{6DFD57B7-0DF4-4311-88DC-27C5C95BE860}" dt="2023-10-28T06:23:00.541" v="0" actId="47"/>
        <pc:sldMkLst>
          <pc:docMk/>
          <pc:sldMk cId="2114533291" sldId="357"/>
        </pc:sldMkLst>
      </pc:sldChg>
      <pc:sldChg chg="del">
        <pc:chgData name="Nurul Izzatie Husna Muhammad Fauzi" userId="0dff9f38-c388-44d1-8ab3-41d441e9c9e8" providerId="ADAL" clId="{6DFD57B7-0DF4-4311-88DC-27C5C95BE860}" dt="2023-10-28T06:23:01.551" v="1" actId="47"/>
        <pc:sldMkLst>
          <pc:docMk/>
          <pc:sldMk cId="7462895" sldId="358"/>
        </pc:sldMkLst>
      </pc:sldChg>
      <pc:sldChg chg="del">
        <pc:chgData name="Nurul Izzatie Husna Muhammad Fauzi" userId="0dff9f38-c388-44d1-8ab3-41d441e9c9e8" providerId="ADAL" clId="{6DFD57B7-0DF4-4311-88DC-27C5C95BE860}" dt="2023-10-28T06:23:03.163" v="2" actId="47"/>
        <pc:sldMkLst>
          <pc:docMk/>
          <pc:sldMk cId="3604791380" sldId="359"/>
        </pc:sldMkLst>
      </pc:sldChg>
      <pc:sldChg chg="del">
        <pc:chgData name="Nurul Izzatie Husna Muhammad Fauzi" userId="0dff9f38-c388-44d1-8ab3-41d441e9c9e8" providerId="ADAL" clId="{6DFD57B7-0DF4-4311-88DC-27C5C95BE860}" dt="2023-10-28T06:23:04.869" v="3" actId="47"/>
        <pc:sldMkLst>
          <pc:docMk/>
          <pc:sldMk cId="26870303" sldId="360"/>
        </pc:sldMkLst>
      </pc:sldChg>
      <pc:sldChg chg="del">
        <pc:chgData name="Nurul Izzatie Husna Muhammad Fauzi" userId="0dff9f38-c388-44d1-8ab3-41d441e9c9e8" providerId="ADAL" clId="{6DFD57B7-0DF4-4311-88DC-27C5C95BE860}" dt="2023-10-28T06:23:05.632" v="4" actId="47"/>
        <pc:sldMkLst>
          <pc:docMk/>
          <pc:sldMk cId="3497831998" sldId="361"/>
        </pc:sldMkLst>
      </pc:sldChg>
      <pc:sldChg chg="del">
        <pc:chgData name="Nurul Izzatie Husna Muhammad Fauzi" userId="0dff9f38-c388-44d1-8ab3-41d441e9c9e8" providerId="ADAL" clId="{6DFD57B7-0DF4-4311-88DC-27C5C95BE860}" dt="2023-10-28T06:23:06.469" v="5" actId="47"/>
        <pc:sldMkLst>
          <pc:docMk/>
          <pc:sldMk cId="1772086688" sldId="362"/>
        </pc:sldMkLst>
      </pc:sldChg>
      <pc:sldChg chg="del">
        <pc:chgData name="Nurul Izzatie Husna Muhammad Fauzi" userId="0dff9f38-c388-44d1-8ab3-41d441e9c9e8" providerId="ADAL" clId="{6DFD57B7-0DF4-4311-88DC-27C5C95BE860}" dt="2023-10-28T06:23:09.330" v="8" actId="47"/>
        <pc:sldMkLst>
          <pc:docMk/>
          <pc:sldMk cId="739096688" sldId="363"/>
        </pc:sldMkLst>
      </pc:sldChg>
      <pc:sldChg chg="del">
        <pc:chgData name="Nurul Izzatie Husna Muhammad Fauzi" userId="0dff9f38-c388-44d1-8ab3-41d441e9c9e8" providerId="ADAL" clId="{6DFD57B7-0DF4-4311-88DC-27C5C95BE860}" dt="2023-10-28T06:23:07.600" v="6" actId="47"/>
        <pc:sldMkLst>
          <pc:docMk/>
          <pc:sldMk cId="1731091989" sldId="364"/>
        </pc:sldMkLst>
      </pc:sldChg>
      <pc:sldChg chg="del">
        <pc:chgData name="Nurul Izzatie Husna Muhammad Fauzi" userId="0dff9f38-c388-44d1-8ab3-41d441e9c9e8" providerId="ADAL" clId="{6DFD57B7-0DF4-4311-88DC-27C5C95BE860}" dt="2023-10-28T06:23:08.614" v="7" actId="47"/>
        <pc:sldMkLst>
          <pc:docMk/>
          <pc:sldMk cId="634880906" sldId="365"/>
        </pc:sldMkLst>
      </pc:sldChg>
      <pc:sldChg chg="del">
        <pc:chgData name="Nurul Izzatie Husna Muhammad Fauzi" userId="0dff9f38-c388-44d1-8ab3-41d441e9c9e8" providerId="ADAL" clId="{6DFD57B7-0DF4-4311-88DC-27C5C95BE860}" dt="2023-10-28T06:23:10.378" v="9" actId="47"/>
        <pc:sldMkLst>
          <pc:docMk/>
          <pc:sldMk cId="3245409547" sldId="366"/>
        </pc:sldMkLst>
      </pc:sldChg>
      <pc:sldChg chg="del">
        <pc:chgData name="Nurul Izzatie Husna Muhammad Fauzi" userId="0dff9f38-c388-44d1-8ab3-41d441e9c9e8" providerId="ADAL" clId="{6DFD57B7-0DF4-4311-88DC-27C5C95BE860}" dt="2023-10-28T06:23:11.251" v="10" actId="47"/>
        <pc:sldMkLst>
          <pc:docMk/>
          <pc:sldMk cId="316455891" sldId="367"/>
        </pc:sldMkLst>
      </pc:sldChg>
      <pc:sldChg chg="del">
        <pc:chgData name="Nurul Izzatie Husna Muhammad Fauzi" userId="0dff9f38-c388-44d1-8ab3-41d441e9c9e8" providerId="ADAL" clId="{6DFD57B7-0DF4-4311-88DC-27C5C95BE860}" dt="2023-10-28T06:23:12.173" v="11" actId="47"/>
        <pc:sldMkLst>
          <pc:docMk/>
          <pc:sldMk cId="1578274718" sldId="368"/>
        </pc:sldMkLst>
      </pc:sldChg>
      <pc:sldChg chg="del">
        <pc:chgData name="Nurul Izzatie Husna Muhammad Fauzi" userId="0dff9f38-c388-44d1-8ab3-41d441e9c9e8" providerId="ADAL" clId="{6DFD57B7-0DF4-4311-88DC-27C5C95BE860}" dt="2023-10-28T06:23:12.964" v="12" actId="47"/>
        <pc:sldMkLst>
          <pc:docMk/>
          <pc:sldMk cId="3810502812" sldId="369"/>
        </pc:sldMkLst>
      </pc:sldChg>
      <pc:sldChg chg="del">
        <pc:chgData name="Nurul Izzatie Husna Muhammad Fauzi" userId="0dff9f38-c388-44d1-8ab3-41d441e9c9e8" providerId="ADAL" clId="{6DFD57B7-0DF4-4311-88DC-27C5C95BE860}" dt="2023-10-28T06:23:13.805" v="13" actId="47"/>
        <pc:sldMkLst>
          <pc:docMk/>
          <pc:sldMk cId="1108328596" sldId="370"/>
        </pc:sldMkLst>
      </pc:sldChg>
      <pc:sldChg chg="del">
        <pc:chgData name="Nurul Izzatie Husna Muhammad Fauzi" userId="0dff9f38-c388-44d1-8ab3-41d441e9c9e8" providerId="ADAL" clId="{6DFD57B7-0DF4-4311-88DC-27C5C95BE860}" dt="2023-10-28T06:23:14.552" v="14" actId="47"/>
        <pc:sldMkLst>
          <pc:docMk/>
          <pc:sldMk cId="1733121475" sldId="371"/>
        </pc:sldMkLst>
      </pc:sldChg>
      <pc:sldChg chg="del">
        <pc:chgData name="Nurul Izzatie Husna Muhammad Fauzi" userId="0dff9f38-c388-44d1-8ab3-41d441e9c9e8" providerId="ADAL" clId="{6DFD57B7-0DF4-4311-88DC-27C5C95BE860}" dt="2023-10-28T06:23:15.297" v="15" actId="47"/>
        <pc:sldMkLst>
          <pc:docMk/>
          <pc:sldMk cId="3421937339" sldId="372"/>
        </pc:sldMkLst>
      </pc:sldChg>
      <pc:sldChg chg="del">
        <pc:chgData name="Nurul Izzatie Husna Muhammad Fauzi" userId="0dff9f38-c388-44d1-8ab3-41d441e9c9e8" providerId="ADAL" clId="{6DFD57B7-0DF4-4311-88DC-27C5C95BE860}" dt="2023-10-28T06:23:16.329" v="16" actId="47"/>
        <pc:sldMkLst>
          <pc:docMk/>
          <pc:sldMk cId="3501496757" sldId="373"/>
        </pc:sldMkLst>
      </pc:sldChg>
      <pc:sldChg chg="del">
        <pc:chgData name="Nurul Izzatie Husna Muhammad Fauzi" userId="0dff9f38-c388-44d1-8ab3-41d441e9c9e8" providerId="ADAL" clId="{6DFD57B7-0DF4-4311-88DC-27C5C95BE860}" dt="2023-10-28T06:23:17.577" v="17" actId="47"/>
        <pc:sldMkLst>
          <pc:docMk/>
          <pc:sldMk cId="1860986064" sldId="374"/>
        </pc:sldMkLst>
      </pc:sldChg>
      <pc:sldChg chg="del">
        <pc:chgData name="Nurul Izzatie Husna Muhammad Fauzi" userId="0dff9f38-c388-44d1-8ab3-41d441e9c9e8" providerId="ADAL" clId="{6DFD57B7-0DF4-4311-88DC-27C5C95BE860}" dt="2023-10-28T06:23:19.969" v="20" actId="47"/>
        <pc:sldMkLst>
          <pc:docMk/>
          <pc:sldMk cId="180315022" sldId="375"/>
        </pc:sldMkLst>
      </pc:sldChg>
      <pc:sldChg chg="del">
        <pc:chgData name="Nurul Izzatie Husna Muhammad Fauzi" userId="0dff9f38-c388-44d1-8ab3-41d441e9c9e8" providerId="ADAL" clId="{6DFD57B7-0DF4-4311-88DC-27C5C95BE860}" dt="2023-10-28T06:23:18.364" v="18" actId="47"/>
        <pc:sldMkLst>
          <pc:docMk/>
          <pc:sldMk cId="813724574" sldId="376"/>
        </pc:sldMkLst>
      </pc:sldChg>
      <pc:sldChg chg="del">
        <pc:chgData name="Nurul Izzatie Husna Muhammad Fauzi" userId="0dff9f38-c388-44d1-8ab3-41d441e9c9e8" providerId="ADAL" clId="{6DFD57B7-0DF4-4311-88DC-27C5C95BE860}" dt="2023-10-28T06:23:19.172" v="19" actId="47"/>
        <pc:sldMkLst>
          <pc:docMk/>
          <pc:sldMk cId="1726844850" sldId="377"/>
        </pc:sldMkLst>
      </pc:sldChg>
      <pc:sldChg chg="del">
        <pc:chgData name="Nurul Izzatie Husna Muhammad Fauzi" userId="0dff9f38-c388-44d1-8ab3-41d441e9c9e8" providerId="ADAL" clId="{6DFD57B7-0DF4-4311-88DC-27C5C95BE860}" dt="2023-10-28T06:23:20.998" v="21" actId="47"/>
        <pc:sldMkLst>
          <pc:docMk/>
          <pc:sldMk cId="1216334813" sldId="378"/>
        </pc:sldMkLst>
      </pc:sldChg>
      <pc:sldChg chg="del">
        <pc:chgData name="Nurul Izzatie Husna Muhammad Fauzi" userId="0dff9f38-c388-44d1-8ab3-41d441e9c9e8" providerId="ADAL" clId="{6DFD57B7-0DF4-4311-88DC-27C5C95BE860}" dt="2023-10-28T06:23:23.136" v="22" actId="47"/>
        <pc:sldMkLst>
          <pc:docMk/>
          <pc:sldMk cId="4010901252" sldId="379"/>
        </pc:sldMkLst>
      </pc:sldChg>
      <pc:sldChg chg="del">
        <pc:chgData name="Nurul Izzatie Husna Muhammad Fauzi" userId="0dff9f38-c388-44d1-8ab3-41d441e9c9e8" providerId="ADAL" clId="{6DFD57B7-0DF4-4311-88DC-27C5C95BE860}" dt="2023-10-28T06:23:24.371" v="23" actId="47"/>
        <pc:sldMkLst>
          <pc:docMk/>
          <pc:sldMk cId="2550791584" sldId="380"/>
        </pc:sldMkLst>
      </pc:sldChg>
      <pc:sldChg chg="del">
        <pc:chgData name="Nurul Izzatie Husna Muhammad Fauzi" userId="0dff9f38-c388-44d1-8ab3-41d441e9c9e8" providerId="ADAL" clId="{6DFD57B7-0DF4-4311-88DC-27C5C95BE860}" dt="2023-10-28T06:23:28.900" v="24" actId="47"/>
        <pc:sldMkLst>
          <pc:docMk/>
          <pc:sldMk cId="950803986" sldId="381"/>
        </pc:sldMkLst>
      </pc:sldChg>
      <pc:sldChg chg="del">
        <pc:chgData name="Nurul Izzatie Husna Muhammad Fauzi" userId="0dff9f38-c388-44d1-8ab3-41d441e9c9e8" providerId="ADAL" clId="{6DFD57B7-0DF4-4311-88DC-27C5C95BE860}" dt="2023-10-28T06:23:32.190" v="25" actId="47"/>
        <pc:sldMkLst>
          <pc:docMk/>
          <pc:sldMk cId="2722897166" sldId="3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DAC38E3-5144-412F-83AC-38A5B9DE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608D27AB-67B4-4693-A97B-2BDB09DB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127" y="9192936"/>
            <a:ext cx="394340" cy="3052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fld id="{A20BED86-76BB-4410-9008-061BF87713AB}" type="slidenum">
              <a:rPr lang="en-GB" altLang="en-US" sz="1400" smtClean="0">
                <a:latin typeface="Calibri" panose="020F0502020204030204" pitchFamily="34" charset="0"/>
                <a:cs typeface="Calibri" panose="020F0502020204030204" pitchFamily="34" charset="0"/>
              </a:rPr>
              <a:pPr algn="r">
                <a:defRPr/>
              </a:pPr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4">
            <a:extLst>
              <a:ext uri="{FF2B5EF4-FFF2-40B4-BE49-F238E27FC236}">
                <a16:creationId xmlns:a16="http://schemas.microsoft.com/office/drawing/2014/main" id="{71953E81-BBEF-44F9-89AF-8D785172E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34" y="103053"/>
            <a:ext cx="7247466" cy="30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t>Asia Pacific University of Technology and Innovation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7839FB2E-0CEB-4E99-ABDC-42A6B27BD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4B6ACB56-54E0-4171-9443-B2E55073F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31520" y="4620549"/>
            <a:ext cx="5852160" cy="37803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1DBCDF8-B37C-47C2-B6B1-4B26357595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588" y="9119503"/>
            <a:ext cx="3169920" cy="4816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0D94D-E1CF-4942-9670-7567F4F44871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18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30D94D-E1CF-4942-9670-7567F4F4487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57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D56FF24-B452-4560-BE0D-DBF80FCC845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25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42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0786A9B-2EFC-4031-BD2B-12F1F9C91008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26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84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0FA9B33-7296-4168-ACEB-C56148FA5AD0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27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331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91B68DC-CA1D-4460-B049-238633C0481B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28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78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652D50-5255-48EE-B042-6D0C2F9ECEAD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29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28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9286875"/>
            <a:ext cx="2971800" cy="48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Book Antiqua" panose="0204060205030503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20E4196-F99B-4BEF-9276-640D0B151881}" type="slidenum">
              <a:rPr lang="en-US" altLang="en-US" sz="1800">
                <a:latin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30</a:t>
            </a:fld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617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6608" y="2200276"/>
            <a:ext cx="9006416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970206" y="3879851"/>
            <a:ext cx="6913767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Master subtitle style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01C7C8E-F6F3-0FA5-D100-E4D2210601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7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D43B7469-696D-D5B3-7497-03AB7CFB3F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350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163C07D3-0112-1601-B752-FDBF091DDE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380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Picture 10" descr="APU Logo Final-medium.jpg">
            <a:extLst>
              <a:ext uri="{FF2B5EF4-FFF2-40B4-BE49-F238E27FC236}">
                <a16:creationId xmlns:a16="http://schemas.microsoft.com/office/drawing/2014/main" id="{0802BECB-EBD7-EAF2-F449-AA70E28039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6311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352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7817" y="1697038"/>
            <a:ext cx="5384800" cy="4525962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9CBCAFAD-0874-A920-E7D5-68A99F5090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59460E12-C28F-6F47-C8AD-1B01DC7DB1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17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352" y="1535113"/>
            <a:ext cx="570116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352" y="2174875"/>
            <a:ext cx="5701165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7C10021-D30B-49A3-9775-E4B0180588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9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06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581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131C5456-E521-C7D4-FB88-68A63787F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999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4DC0352-F5ED-1918-1F8A-8B80BB6E8C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2" y="1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87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AA1C13FB-D1A7-194E-A332-391C492A0C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689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C3D40C30-8297-E054-688C-7A1636F33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247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53C3B966-D4E4-30D5-4A13-103486C2E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462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8157A30-7FA7-829E-6D9C-4DCC0CDCA7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10" descr="APU Logo Final-medium.jpg">
            <a:extLst>
              <a:ext uri="{FF2B5EF4-FFF2-40B4-BE49-F238E27FC236}">
                <a16:creationId xmlns:a16="http://schemas.microsoft.com/office/drawing/2014/main" id="{82C331B9-CEE5-20AD-DD62-DCC7F9E243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979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4213781"/>
            <a:ext cx="11623250" cy="195841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ED178921-E6EB-89FB-1721-8D340F832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8181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8" name="Picture 10" descr="APU Logo Final-medium.jpg">
            <a:extLst>
              <a:ext uri="{FF2B5EF4-FFF2-40B4-BE49-F238E27FC236}">
                <a16:creationId xmlns:a16="http://schemas.microsoft.com/office/drawing/2014/main" id="{9186F32B-2E23-EAE7-28F5-E2FCF5E3DF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19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3377" y="1132114"/>
            <a:ext cx="11623250" cy="165462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96000" y="3091543"/>
            <a:ext cx="6096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0178BF3-0C44-7F6F-9A93-FAD4F3ED2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49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60D7C342-4D59-30CD-6ECC-0731D5E44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7577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2300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90838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76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7914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96452" y="160020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2300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90838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59376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27914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696452" y="3752850"/>
            <a:ext cx="18288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endParaRPr lang="en-US"/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E97445D-AA3E-4FF1-5C3D-A2CF07C45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0996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12192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127002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9598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51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8420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8564" y="1"/>
            <a:ext cx="5783436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894E1089-2642-1F16-6D34-0AA470DAB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1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10" descr="APU Logo Final-medium.jpg">
            <a:extLst>
              <a:ext uri="{FF2B5EF4-FFF2-40B4-BE49-F238E27FC236}">
                <a16:creationId xmlns:a16="http://schemas.microsoft.com/office/drawing/2014/main" id="{C97ADB29-0190-8E6A-A68B-AEBB217C0E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7173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485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609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73396" y="1923410"/>
            <a:ext cx="2143404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20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1" y="1697038"/>
            <a:ext cx="47752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890E9656-A63D-02CF-0218-527AB2D41C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05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Picture 10" descr="APU Logo Final-medium.jpg">
            <a:extLst>
              <a:ext uri="{FF2B5EF4-FFF2-40B4-BE49-F238E27FC236}">
                <a16:creationId xmlns:a16="http://schemas.microsoft.com/office/drawing/2014/main" id="{1CD8D465-41A1-E0A8-A8B4-C64FB4642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1482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6F99F1D5-796D-B18C-4706-ECD5827DB6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" y="27044"/>
            <a:ext cx="977178" cy="98130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206631"/>
            <a:ext cx="5277005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5118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E3F9F65D-AB78-8571-A238-B3743684A6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693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5277005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708675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2" name="Picture 1" descr="Logo, company name&#10;&#10;Description automatically generated">
            <a:extLst>
              <a:ext uri="{FF2B5EF4-FFF2-40B4-BE49-F238E27FC236}">
                <a16:creationId xmlns:a16="http://schemas.microsoft.com/office/drawing/2014/main" id="{EDC140F1-7C93-36F2-49E9-260DAC6B7E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22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  <a:lvl2pPr>
              <a:defRPr sz="2800">
                <a:solidFill>
                  <a:schemeClr val="accent6"/>
                </a:solidFill>
              </a:defRPr>
            </a:lvl2pPr>
            <a:lvl3pPr>
              <a:defRPr sz="24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0362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52140" y="0"/>
            <a:ext cx="206660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52140" y="3033601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027" y="798286"/>
            <a:ext cx="206660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027" y="4277251"/>
            <a:ext cx="206660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533" y="273051"/>
            <a:ext cx="6815667" cy="5853113"/>
          </a:xfrm>
        </p:spPr>
        <p:txBody>
          <a:bodyPr/>
          <a:lstStyle>
            <a:lvl1pPr>
              <a:defRPr sz="3200">
                <a:solidFill>
                  <a:schemeClr val="accent5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1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133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3" name="Picture 10" descr="APU Logo Final-medium.jpg">
            <a:extLst>
              <a:ext uri="{FF2B5EF4-FFF2-40B4-BE49-F238E27FC236}">
                <a16:creationId xmlns:a16="http://schemas.microsoft.com/office/drawing/2014/main" id="{C388C33F-8C44-39F0-8C2F-7CF690D3C1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49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8358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161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50740" y="3744686"/>
            <a:ext cx="2941261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" y="1417638"/>
            <a:ext cx="11601296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3D2297B-429D-D242-496A-D8036CC69E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943" y="27044"/>
            <a:ext cx="1045812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684" y="3685880"/>
            <a:ext cx="9821030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684" y="5148453"/>
            <a:ext cx="9821030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12192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32206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ctr">
              <a:defRPr sz="3000" b="1" cap="all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 algn="ctr">
              <a:buNone/>
              <a:defRPr sz="25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3079C5E1-25DB-A4A6-EC23-BE511C9604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13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84" y="127002"/>
            <a:ext cx="9349316" cy="1362075"/>
          </a:xfrm>
        </p:spPr>
        <p:txBody>
          <a:bodyPr anchor="b"/>
          <a:lstStyle>
            <a:lvl1pPr algn="l">
              <a:defRPr sz="3000" b="1" cap="all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6684" y="1589575"/>
            <a:ext cx="9349316" cy="1500187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FCDEFE03-E507-9264-8C2B-2E78DD2EA1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326" y="229077"/>
            <a:ext cx="125469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1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" name="Picture 10" descr="APU Logo Final-medium.jpg">
            <a:extLst>
              <a:ext uri="{FF2B5EF4-FFF2-40B4-BE49-F238E27FC236}">
                <a16:creationId xmlns:a16="http://schemas.microsoft.com/office/drawing/2014/main" id="{383451EB-63F4-DFF6-8522-1522FB643F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000" y="0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4417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altLang="en-US" dirty="0"/>
              <a:t>Click to edit Master title style</a:t>
            </a:r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8F68BB6B-7571-DB8A-80FB-F7C3AD2610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2260" y="27044"/>
            <a:ext cx="97717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78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3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8"/>
            <a:ext cx="12192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4000" y="1697038"/>
            <a:ext cx="117475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95352" y="274638"/>
            <a:ext cx="1045737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 userDrawn="1"/>
        </p:nvSpPr>
        <p:spPr>
          <a:xfrm>
            <a:off x="10859590" y="6588371"/>
            <a:ext cx="1550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8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 userDrawn="1"/>
        </p:nvSpPr>
        <p:spPr>
          <a:xfrm>
            <a:off x="39175" y="6588371"/>
            <a:ext cx="2377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dirty="0">
                <a:solidFill>
                  <a:schemeClr val="bg1"/>
                </a:solidFill>
              </a:rPr>
              <a:t>AAPP007-4-2 System Analysis and Design</a:t>
            </a:r>
            <a:endParaRPr lang="en-US" sz="8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l"/>
            <a:endParaRPr lang="en-US" sz="8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 userDrawn="1"/>
        </p:nvSpPr>
        <p:spPr>
          <a:xfrm>
            <a:off x="4480560" y="6572476"/>
            <a:ext cx="33963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MY" sz="800" b="0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 to Information System 	</a:t>
            </a:r>
          </a:p>
          <a:p>
            <a:pPr algn="ctr"/>
            <a:endParaRPr lang="en-US" sz="1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53" r:id="rId2"/>
    <p:sldLayoutId id="2147483729" r:id="rId3"/>
    <p:sldLayoutId id="2147483757" r:id="rId4"/>
    <p:sldLayoutId id="2147483758" r:id="rId5"/>
    <p:sldLayoutId id="2147483720" r:id="rId6"/>
    <p:sldLayoutId id="2147483756" r:id="rId7"/>
    <p:sldLayoutId id="2147483719" r:id="rId8"/>
    <p:sldLayoutId id="2147483737" r:id="rId9"/>
    <p:sldLayoutId id="2147483723" r:id="rId10"/>
    <p:sldLayoutId id="2147483739" r:id="rId11"/>
    <p:sldLayoutId id="2147483721" r:id="rId12"/>
    <p:sldLayoutId id="2147483744" r:id="rId13"/>
    <p:sldLayoutId id="2147483722" r:id="rId14"/>
    <p:sldLayoutId id="2147483745" r:id="rId15"/>
    <p:sldLayoutId id="2147483731" r:id="rId16"/>
    <p:sldLayoutId id="2147483724" r:id="rId17"/>
    <p:sldLayoutId id="2147483730" r:id="rId18"/>
    <p:sldLayoutId id="2147483735" r:id="rId19"/>
    <p:sldLayoutId id="2147483725" r:id="rId20"/>
    <p:sldLayoutId id="2147483743" r:id="rId21"/>
    <p:sldLayoutId id="2147483726" r:id="rId22"/>
    <p:sldLayoutId id="2147483740" r:id="rId23"/>
    <p:sldLayoutId id="2147483732" r:id="rId24"/>
    <p:sldLayoutId id="2147483742" r:id="rId25"/>
    <p:sldLayoutId id="2147483749" r:id="rId26"/>
    <p:sldLayoutId id="2147483750" r:id="rId27"/>
    <p:sldLayoutId id="2147483741" r:id="rId28"/>
    <p:sldLayoutId id="2147483734" r:id="rId29"/>
    <p:sldLayoutId id="2147483733" r:id="rId30"/>
    <p:sldLayoutId id="2147483752" r:id="rId31"/>
    <p:sldLayoutId id="2147483727" r:id="rId32"/>
    <p:sldLayoutId id="2147483738" r:id="rId33"/>
    <p:sldLayoutId id="2147483751" r:id="rId34"/>
    <p:sldLayoutId id="2147483747" r:id="rId35"/>
    <p:sldLayoutId id="2147483736" r:id="rId36"/>
    <p:sldLayoutId id="2147483748" r:id="rId37"/>
    <p:sldLayoutId id="2147483728" r:id="rId38"/>
    <p:sldLayoutId id="2147483746" r:id="rId39"/>
    <p:sldLayoutId id="2147483754" r:id="rId40"/>
    <p:sldLayoutId id="2147483755" r:id="rId4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5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E8285C3-AD06-C6EE-DA1E-01E4AE099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Implementation AND TESTING</a:t>
            </a:r>
            <a:endParaRPr lang="en-MY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E76693-9333-AC46-AAFA-600C2E1A0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sz="3200" dirty="0"/>
              <a:t>CT026-3-1-</a:t>
            </a:r>
            <a:r>
              <a:rPr lang="en-US" sz="3200"/>
              <a:t>Systems Analysis and Design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3007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Good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Single Responsibility Principle - A component of code (e.g. class or function) should perform a single well defined task.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10</a:t>
            </a:fld>
            <a:r>
              <a:rPr lang="en-GB"/>
              <a:t> (of </a:t>
            </a:r>
            <a:endParaRPr lang="en-GB" dirty="0"/>
          </a:p>
        </p:txBody>
      </p:sp>
      <p:pic>
        <p:nvPicPr>
          <p:cNvPr id="2050" name="Picture 2" descr="Image result for swiss army knif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336" y="2886775"/>
            <a:ext cx="4134118" cy="344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128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Good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Minimize Coupling - Any section of code (code block, function, class, </a:t>
            </a:r>
            <a:r>
              <a:rPr lang="en-US" sz="2400" dirty="0" err="1"/>
              <a:t>etc</a:t>
            </a:r>
            <a:r>
              <a:rPr lang="en-US" sz="2400" dirty="0"/>
              <a:t>) should minimize the dependencies on other areas of code. </a:t>
            </a:r>
          </a:p>
          <a:p>
            <a:pPr lvl="1"/>
            <a:r>
              <a:rPr lang="en-US" dirty="0"/>
              <a:t>using shared variables as little as possible.</a:t>
            </a:r>
          </a:p>
          <a:p>
            <a:r>
              <a:rPr lang="en-US" sz="2400" dirty="0"/>
              <a:t>Maximize Cohesion - Code that has similar functionality should be found within the same component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11</a:t>
            </a:fld>
            <a:r>
              <a:rPr lang="en-GB"/>
              <a:t> (of </a:t>
            </a:r>
            <a:endParaRPr lang="en-GB" dirty="0"/>
          </a:p>
        </p:txBody>
      </p:sp>
      <p:pic>
        <p:nvPicPr>
          <p:cNvPr id="3074" name="Picture 2" descr="Image result for tight coupl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65" y="4504824"/>
            <a:ext cx="2824301" cy="211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6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 abbreviations</a:t>
            </a:r>
          </a:p>
          <a:p>
            <a:pPr lvl="1"/>
            <a:r>
              <a:rPr lang="en-US" sz="2400" dirty="0" err="1"/>
              <a:t>OnButtonClick</a:t>
            </a:r>
            <a:r>
              <a:rPr lang="en-US" sz="2400" dirty="0"/>
              <a:t> vs </a:t>
            </a:r>
            <a:r>
              <a:rPr lang="en-US" sz="2400" dirty="0" err="1"/>
              <a:t>OnBtnClk</a:t>
            </a:r>
            <a:endParaRPr lang="en-US" sz="2400" dirty="0"/>
          </a:p>
          <a:p>
            <a:r>
              <a:rPr lang="en-US" sz="2400" dirty="0"/>
              <a:t>Meaningful names</a:t>
            </a:r>
          </a:p>
          <a:p>
            <a:pPr lvl="1"/>
            <a:r>
              <a:rPr lang="en-US" sz="2400" dirty="0"/>
              <a:t>Intention revealing</a:t>
            </a:r>
          </a:p>
          <a:p>
            <a:pPr lvl="2"/>
            <a:r>
              <a:rPr lang="en-US" sz="2000" dirty="0" err="1"/>
              <a:t>int</a:t>
            </a:r>
            <a:r>
              <a:rPr lang="en-US" sz="2000" dirty="0"/>
              <a:t> t; //Time to complete single lap</a:t>
            </a:r>
          </a:p>
          <a:p>
            <a:pPr lvl="2"/>
            <a:r>
              <a:rPr lang="en-US" sz="2000" dirty="0" err="1"/>
              <a:t>int</a:t>
            </a:r>
            <a:r>
              <a:rPr lang="en-US" sz="2000" dirty="0"/>
              <a:t> </a:t>
            </a:r>
            <a:r>
              <a:rPr lang="en-US" sz="2000" dirty="0" err="1"/>
              <a:t>singleLapTime</a:t>
            </a:r>
            <a:r>
              <a:rPr lang="en-US" sz="2000" dirty="0"/>
              <a:t>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12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190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Conventions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635394"/>
            <a:ext cx="11747500" cy="4886324"/>
          </a:xfrm>
        </p:spPr>
        <p:txBody>
          <a:bodyPr/>
          <a:lstStyle/>
          <a:p>
            <a:pPr marL="0" indent="0">
              <a:buNone/>
            </a:pPr>
            <a:r>
              <a:rPr lang="en-GB" sz="2400" b="1" dirty="0"/>
              <a:t>Variable Names:</a:t>
            </a:r>
            <a:r>
              <a:rPr lang="en-GB" sz="2400" dirty="0"/>
              <a:t> Variable names should be in all lowercase, with words separated by an underscore, example:</a:t>
            </a:r>
            <a:br>
              <a:rPr lang="en-GB" sz="2400" dirty="0"/>
            </a:br>
            <a:br>
              <a:rPr lang="en-GB" sz="2400" dirty="0"/>
            </a:br>
            <a:r>
              <a:rPr lang="en-GB" sz="2400" b="1" dirty="0"/>
              <a:t>Incorrect: </a:t>
            </a:r>
            <a:endParaRPr lang="en-US" sz="2400" b="1" dirty="0"/>
          </a:p>
          <a:p>
            <a:pPr marL="0" indent="0">
              <a:buNone/>
            </a:pPr>
            <a:r>
              <a:rPr lang="en-GB" sz="2000" dirty="0"/>
              <a:t>$</a:t>
            </a:r>
            <a:r>
              <a:rPr lang="en-GB" sz="2000" dirty="0" err="1"/>
              <a:t>currentuser</a:t>
            </a:r>
            <a:r>
              <a:rPr lang="en-GB" sz="2000" dirty="0"/>
              <a:t> </a:t>
            </a:r>
            <a:br>
              <a:rPr lang="en-GB" sz="2000" dirty="0"/>
            </a:br>
            <a:r>
              <a:rPr lang="en-GB" sz="2000" dirty="0"/>
              <a:t>$</a:t>
            </a:r>
            <a:r>
              <a:rPr lang="en-GB" sz="2000" dirty="0" err="1"/>
              <a:t>currentUser</a:t>
            </a:r>
            <a:r>
              <a:rPr lang="en-GB" sz="2000" dirty="0"/>
              <a:t> </a:t>
            </a:r>
            <a:endParaRPr lang="en-US" sz="2000" dirty="0"/>
          </a:p>
          <a:p>
            <a:pPr marL="0" indent="0">
              <a:buNone/>
            </a:pPr>
            <a:br>
              <a:rPr lang="en-GB" sz="2400" dirty="0"/>
            </a:br>
            <a:r>
              <a:rPr lang="en-GB" sz="2400" b="1" dirty="0"/>
              <a:t>Correct: </a:t>
            </a:r>
            <a:endParaRPr lang="en-US" sz="2400" b="1" dirty="0"/>
          </a:p>
          <a:p>
            <a:pPr marL="0" indent="0">
              <a:buNone/>
            </a:pPr>
            <a:r>
              <a:rPr lang="en-GB" sz="2000" dirty="0"/>
              <a:t>$</a:t>
            </a:r>
            <a:r>
              <a:rPr lang="en-GB" sz="2000" dirty="0" err="1"/>
              <a:t>current_user</a:t>
            </a:r>
            <a:r>
              <a:rPr lang="en-GB" sz="2000" dirty="0"/>
              <a:t> </a:t>
            </a:r>
            <a:endParaRPr lang="en-US" sz="2000" dirty="0"/>
          </a:p>
          <a:p>
            <a:pPr marL="0" indent="0">
              <a:buNone/>
            </a:pPr>
            <a:br>
              <a:rPr lang="en-GB" sz="2400" dirty="0"/>
            </a:br>
            <a:r>
              <a:rPr lang="en-GB" sz="2400" dirty="0"/>
              <a:t>Names should be descriptive, but concise. We don't want huge sentences as our variable names, but typing an extra couple of characters is always better than wondering what exactly a certain variable is for.</a:t>
            </a:r>
            <a:br>
              <a:rPr lang="en-GB" sz="2400" dirty="0"/>
            </a:b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13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5803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Indices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635393"/>
            <a:ext cx="11747500" cy="452596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for ($</a:t>
            </a:r>
            <a:r>
              <a:rPr lang="en-GB" dirty="0" err="1"/>
              <a:t>i</a:t>
            </a:r>
            <a:r>
              <a:rPr lang="en-GB" dirty="0"/>
              <a:t> = 0; $</a:t>
            </a:r>
            <a:r>
              <a:rPr lang="en-GB" dirty="0" err="1"/>
              <a:t>i</a:t>
            </a:r>
            <a:r>
              <a:rPr lang="en-GB" dirty="0"/>
              <a:t> &lt; $</a:t>
            </a:r>
            <a:r>
              <a:rPr lang="en-GB" dirty="0" err="1"/>
              <a:t>outer_size</a:t>
            </a:r>
            <a:r>
              <a:rPr lang="en-GB" dirty="0"/>
              <a:t>; $</a:t>
            </a:r>
            <a:r>
              <a:rPr lang="en-GB" dirty="0" err="1"/>
              <a:t>i</a:t>
            </a:r>
            <a:r>
              <a:rPr lang="en-GB" dirty="0"/>
              <a:t>++)</a:t>
            </a:r>
            <a:br>
              <a:rPr lang="en-GB" dirty="0"/>
            </a:br>
            <a:r>
              <a:rPr lang="en-GB" dirty="0"/>
              <a:t>{</a:t>
            </a:r>
            <a:br>
              <a:rPr lang="en-GB" dirty="0"/>
            </a:br>
            <a:r>
              <a:rPr lang="en-GB" dirty="0"/>
              <a:t>     for ($j = 0; $j &lt; $</a:t>
            </a:r>
            <a:r>
              <a:rPr lang="en-GB" dirty="0" err="1"/>
              <a:t>inner_size</a:t>
            </a:r>
            <a:r>
              <a:rPr lang="en-GB" dirty="0"/>
              <a:t>; $</a:t>
            </a:r>
            <a:r>
              <a:rPr lang="en-GB" dirty="0" err="1"/>
              <a:t>j++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     {</a:t>
            </a:r>
            <a:br>
              <a:rPr lang="en-GB" dirty="0"/>
            </a:br>
            <a:r>
              <a:rPr lang="en-GB" dirty="0"/>
              <a:t>          foo($</a:t>
            </a:r>
            <a:r>
              <a:rPr lang="en-GB" dirty="0" err="1"/>
              <a:t>i</a:t>
            </a:r>
            <a:r>
              <a:rPr lang="en-GB" dirty="0"/>
              <a:t>, $j);</a:t>
            </a:r>
            <a:br>
              <a:rPr lang="en-GB" dirty="0"/>
            </a:br>
            <a:r>
              <a:rPr lang="en-GB" dirty="0"/>
              <a:t>     }</a:t>
            </a:r>
            <a:br>
              <a:rPr lang="en-GB" dirty="0"/>
            </a:br>
            <a:r>
              <a:rPr lang="en-GB" dirty="0"/>
              <a:t>}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14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386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Smells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Duplicated code</a:t>
            </a:r>
          </a:p>
          <a:p>
            <a:r>
              <a:rPr lang="en-US" sz="2400" dirty="0"/>
              <a:t>Large classes</a:t>
            </a:r>
          </a:p>
          <a:p>
            <a:r>
              <a:rPr lang="en-US" sz="2400" dirty="0"/>
              <a:t>Long methods</a:t>
            </a:r>
          </a:p>
          <a:p>
            <a:r>
              <a:rPr lang="en-US" sz="2400" dirty="0"/>
              <a:t>Long parameter list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15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9039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989139"/>
            <a:ext cx="11747500" cy="4525962"/>
          </a:xfrm>
        </p:spPr>
        <p:txBody>
          <a:bodyPr/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improve your software internal structure in a safe way while not </a:t>
            </a:r>
            <a:r>
              <a:rPr lang="en-US" sz="2400" b="1" dirty="0"/>
              <a:t>changing / adding / removing</a:t>
            </a:r>
            <a:r>
              <a:rPr lang="en-US" sz="2400" dirty="0"/>
              <a:t> behavior or external interfaces.</a:t>
            </a:r>
          </a:p>
          <a:p>
            <a:endParaRPr lang="en-US" sz="2400" dirty="0"/>
          </a:p>
          <a:p>
            <a:r>
              <a:rPr lang="en-US" sz="2400" dirty="0"/>
              <a:t>+readable code, +simplified code, +easier to change, +easier to add new value, +reduced redundancy, advices how to go on to keep-improve software, and last but not least +automatic tests.</a:t>
            </a:r>
          </a:p>
        </p:txBody>
      </p:sp>
      <p:pic>
        <p:nvPicPr>
          <p:cNvPr id="1026" name="Picture 2" descr="Softwar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32" y="846139"/>
            <a:ext cx="6172469" cy="210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6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1.bp.blogspot.com/_aYqOeKEM97s/TPZnWcXbwPI/AAAAAAAAAFk/kXux_iDWy8w/s1600/codeRefactor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81" y="1977635"/>
            <a:ext cx="6014704" cy="3313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0.gstatic.com/images?q=tbn:ANd9GcTUPahru3rlhkSDi-ZZj5YkuM_GhaO_qQTgM_K321nkpt9rl-Z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37" y="2199139"/>
            <a:ext cx="4145765" cy="309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9609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18</a:t>
            </a:fld>
            <a:r>
              <a:rPr lang="en-GB"/>
              <a:t> (of </a:t>
            </a:r>
            <a:endParaRPr lang="en-GB" dirty="0"/>
          </a:p>
        </p:txBody>
      </p:sp>
      <p:pic>
        <p:nvPicPr>
          <p:cNvPr id="2050" name="Picture 2" descr="Image result for bad sample of codes without comment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3"/>
          <a:stretch/>
        </p:blipFill>
        <p:spPr bwMode="auto">
          <a:xfrm>
            <a:off x="1666128" y="121024"/>
            <a:ext cx="7385797" cy="636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334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19</a:t>
            </a:fld>
            <a:r>
              <a:rPr lang="en-GB"/>
              <a:t> (of </a:t>
            </a:r>
            <a:endParaRPr lang="en-GB" dirty="0"/>
          </a:p>
        </p:txBody>
      </p:sp>
      <p:pic>
        <p:nvPicPr>
          <p:cNvPr id="1026" name="Picture 2" descr="https://upload.wikimedia.org/wikipedia/commons/thumb/7/75/CodeCmmt002.svg/800px-CodeCmmt00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09" y="254091"/>
            <a:ext cx="7620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79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ABE47-B1F9-1E34-B33E-A8FBDF3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MY" sz="2400" dirty="0"/>
              <a:t>At the end of this topic, you should be able to:</a:t>
            </a:r>
          </a:p>
          <a:p>
            <a:pPr marL="0" indent="0">
              <a:buNone/>
            </a:pPr>
            <a:r>
              <a:rPr lang="en-MY" sz="2400" dirty="0"/>
              <a:t>    1. </a:t>
            </a:r>
            <a:r>
              <a:rPr lang="en-US" altLang="en-US" sz="2400" dirty="0"/>
              <a:t>Discuss benefits of coding standards</a:t>
            </a:r>
          </a:p>
          <a:p>
            <a:pPr marL="0" indent="0">
              <a:buNone/>
            </a:pPr>
            <a:r>
              <a:rPr lang="en-US" altLang="en-US" sz="2400" dirty="0"/>
              <a:t>    2. Discuss good programming practices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0E221F-B43F-9E5C-A5B7-086DFF31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Topic 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3036573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20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After the break</a:t>
            </a:r>
            <a:endParaRPr lang="en-US" altLang="en-US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Implementation</a:t>
            </a:r>
          </a:p>
          <a:p>
            <a:pPr lvl="1" eaLnBrk="1" hangingPunct="1"/>
            <a:r>
              <a:rPr lang="en-US" altLang="en-US" sz="2400" dirty="0"/>
              <a:t>Types of testing</a:t>
            </a:r>
          </a:p>
          <a:p>
            <a:pPr lvl="1" eaLnBrk="1" hangingPunct="1"/>
            <a:r>
              <a:rPr lang="en-US" altLang="en-US" sz="2400" dirty="0"/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111064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21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Topic &amp; Structure of the lesson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Testing</a:t>
            </a:r>
          </a:p>
          <a:p>
            <a:pPr lvl="1" eaLnBrk="1" hangingPunct="1"/>
            <a:r>
              <a:rPr lang="en-US" altLang="en-US" sz="2400" dirty="0"/>
              <a:t>Importance</a:t>
            </a:r>
          </a:p>
          <a:p>
            <a:pPr lvl="1" eaLnBrk="1" hangingPunct="1"/>
            <a:r>
              <a:rPr lang="en-US" altLang="en-US" sz="2400" dirty="0"/>
              <a:t>Types of testing</a:t>
            </a:r>
          </a:p>
          <a:p>
            <a:pPr lvl="1" eaLnBrk="1" hangingPunct="1"/>
            <a:r>
              <a:rPr lang="en-US" altLang="en-US" sz="2400" dirty="0"/>
              <a:t>Test Plan</a:t>
            </a:r>
          </a:p>
        </p:txBody>
      </p:sp>
    </p:spTree>
    <p:extLst>
      <p:ext uri="{BB962C8B-B14F-4D97-AF65-F5344CB8AC3E}">
        <p14:creationId xmlns:p14="http://schemas.microsoft.com/office/powerpoint/2010/main" val="99107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22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b="1" dirty="0"/>
              <a:t>Learning Outcomes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By the end of this lecture, YOU should be able to :</a:t>
            </a:r>
          </a:p>
          <a:p>
            <a:pPr marL="457200" lvl="1" indent="0" eaLnBrk="1" hangingPunct="1">
              <a:buNone/>
            </a:pPr>
            <a:r>
              <a:rPr lang="en-US" altLang="en-US" sz="2400" dirty="0"/>
              <a:t>1. Discuss the importance of testing</a:t>
            </a:r>
          </a:p>
          <a:p>
            <a:pPr marL="457200" lvl="1" indent="0" eaLnBrk="1" hangingPunct="1">
              <a:buNone/>
            </a:pPr>
            <a:r>
              <a:rPr lang="en-US" altLang="en-US" sz="2400" dirty="0"/>
              <a:t>2. Identify the types of testing</a:t>
            </a:r>
          </a:p>
          <a:p>
            <a:pPr marL="457200" lvl="1" indent="0" eaLnBrk="1" hangingPunct="1">
              <a:buNone/>
            </a:pPr>
            <a:r>
              <a:rPr lang="en-US" altLang="en-US" sz="2400" dirty="0"/>
              <a:t>3. Prepare a test plan</a:t>
            </a:r>
          </a:p>
        </p:txBody>
      </p:sp>
    </p:spTree>
    <p:extLst>
      <p:ext uri="{BB962C8B-B14F-4D97-AF65-F5344CB8AC3E}">
        <p14:creationId xmlns:p14="http://schemas.microsoft.com/office/powerpoint/2010/main" val="689875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23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200" dirty="0"/>
              <a:t>Key Terms you must be able to use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chemeClr val="accent6"/>
                </a:solidFill>
              </a:rPr>
              <a:t>If you have mastered this topic, you should be able to use the following terms correctly in your assignments and exams: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Unit testing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Integration testing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System testing</a:t>
            </a:r>
          </a:p>
          <a:p>
            <a:pPr eaLnBrk="1" hangingPunct="1"/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0606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dirty="0"/>
              <a:t>Software Testing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Testing is the process of exercising a program with the specific intent of finding errors prior to delivery to the end user.</a:t>
            </a: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93410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5002DBC-F9CC-47CA-BD45-001218B8C563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Software Testing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295352" y="1543318"/>
            <a:ext cx="1066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Each program must tested to make sure it functions correctly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Desk checking : the process of reviewing the program code to spot logic errors, which produce incorrect result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Groups of three to five IT staff members participate in code review </a:t>
            </a:r>
          </a:p>
          <a:p>
            <a:pPr marL="1257300" lvl="2" indent="-342900" eaLnBrk="1" hangingPunct="1">
              <a:buFont typeface="Arial" pitchFamily="34" charset="0"/>
              <a:buChar char="•"/>
              <a:defRPr/>
            </a:pPr>
            <a:r>
              <a:rPr lang="en-US" sz="2200" dirty="0">
                <a:latin typeface="+mn-lt"/>
              </a:rPr>
              <a:t>Objective is to have a peer group identify errors, apply quality standards, and verify that the program meets the requirements of the system design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10360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000" y="1271721"/>
            <a:ext cx="5604018" cy="513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15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478652B-A1B4-43DF-B070-2714A1813C97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Types of testing</a:t>
            </a:r>
            <a:endParaRPr lang="en-US" sz="1300" dirty="0"/>
          </a:p>
        </p:txBody>
      </p:sp>
      <p:sp>
        <p:nvSpPr>
          <p:cNvPr id="13317" name="Rectangle 6"/>
          <p:cNvSpPr>
            <a:spLocks noChangeArrowheads="1"/>
          </p:cNvSpPr>
          <p:nvPr/>
        </p:nvSpPr>
        <p:spPr bwMode="auto">
          <a:xfrm>
            <a:off x="8620018" y="3425099"/>
            <a:ext cx="2587084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dirty="0"/>
              <a:t>FIGURE 11-22 </a:t>
            </a:r>
            <a:r>
              <a:rPr lang="en-US" altLang="en-US" sz="1200" dirty="0"/>
              <a:t>The first step in testing is unit testing, followed by integration testing, and then system testing</a:t>
            </a:r>
          </a:p>
        </p:txBody>
      </p:sp>
    </p:spTree>
    <p:extLst>
      <p:ext uri="{BB962C8B-B14F-4D97-AF65-F5344CB8AC3E}">
        <p14:creationId xmlns:p14="http://schemas.microsoft.com/office/powerpoint/2010/main" val="1993934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F28EFA-23F4-426D-85C7-07EB6810506F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Types of testing</a:t>
            </a:r>
            <a:endParaRPr lang="en-US" sz="1300" dirty="0"/>
          </a:p>
        </p:txBody>
      </p:sp>
      <p:sp>
        <p:nvSpPr>
          <p:cNvPr id="9" name="Rectangle 8"/>
          <p:cNvSpPr/>
          <p:nvPr/>
        </p:nvSpPr>
        <p:spPr>
          <a:xfrm>
            <a:off x="397252" y="1561476"/>
            <a:ext cx="113974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PT Sans (Body)"/>
              </a:rPr>
              <a:t>Unit Testing </a:t>
            </a:r>
          </a:p>
          <a:p>
            <a:pPr marL="342900" indent="-342900" eaLnBrk="1" hangingPunct="1">
              <a:buFont typeface="Arial" pitchFamily="34" charset="0"/>
              <a:buChar char="•"/>
              <a:defRPr/>
            </a:pPr>
            <a:endParaRPr lang="en-US" sz="2400" dirty="0">
              <a:latin typeface="PT Sans (Body)"/>
            </a:endParaRP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PT Sans (Body)"/>
              </a:rPr>
              <a:t>The testing of an individual program or module </a:t>
            </a:r>
          </a:p>
          <a:p>
            <a:pPr marL="800100" lvl="1" indent="-34290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PT Sans (Body)"/>
              </a:rPr>
              <a:t>Objective is to identify and eliminate execution errors that could cause the program to terminate abnormally, and logic errors that could have been missed during desk checking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PT Sans (Body)"/>
              </a:rPr>
              <a:t>Test data should contain both correct data and erroneous data and should test all possible situations that could occur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endParaRPr lang="en-US" sz="2400" dirty="0">
              <a:latin typeface="PT Sans (Body)"/>
            </a:endParaRPr>
          </a:p>
        </p:txBody>
      </p:sp>
    </p:spTree>
    <p:extLst>
      <p:ext uri="{BB962C8B-B14F-4D97-AF65-F5344CB8AC3E}">
        <p14:creationId xmlns:p14="http://schemas.microsoft.com/office/powerpoint/2010/main" val="2289008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40FD31-9EF2-4230-B078-3C119360EAA8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Types of testing</a:t>
            </a:r>
            <a:endParaRPr lang="en-US" sz="1300" dirty="0"/>
          </a:p>
        </p:txBody>
      </p:sp>
      <p:sp>
        <p:nvSpPr>
          <p:cNvPr id="9" name="Rectangle 8"/>
          <p:cNvSpPr/>
          <p:nvPr/>
        </p:nvSpPr>
        <p:spPr>
          <a:xfrm>
            <a:off x="0" y="1757327"/>
            <a:ext cx="11342670" cy="198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Programs that interact with other programs and files are tested individually, before they are integrated into the system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Someone other than the programmer who wrote the program usually creates the test data and reviews the results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1531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035E99-95C5-45F9-B354-A5F4FDCB740A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/>
              <a:t>Types of testing</a:t>
            </a:r>
            <a:endParaRPr lang="en-US" sz="1300" dirty="0"/>
          </a:p>
        </p:txBody>
      </p:sp>
      <p:sp>
        <p:nvSpPr>
          <p:cNvPr id="9" name="Rectangle 8"/>
          <p:cNvSpPr/>
          <p:nvPr/>
        </p:nvSpPr>
        <p:spPr>
          <a:xfrm>
            <a:off x="295352" y="1604864"/>
            <a:ext cx="114582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Arial" charset="0"/>
              </a:rPr>
              <a:t>Integration Testing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Testing two or more programs that depend on each other to make sure that the programs work together properly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59E0D-2CA6-D368-803A-1378E0950BCE}"/>
              </a:ext>
            </a:extLst>
          </p:cNvPr>
          <p:cNvSpPr/>
          <p:nvPr/>
        </p:nvSpPr>
        <p:spPr>
          <a:xfrm>
            <a:off x="295352" y="3321850"/>
            <a:ext cx="11263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1" dirty="0">
                <a:latin typeface="+mn-lt"/>
              </a:rPr>
              <a:t>System Testing 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Verify that all system components are integrated properly and that actual processing situations will be handled correctly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Confirm that the information system can handle predicted volumes of data in a timely and efficient manner</a:t>
            </a:r>
          </a:p>
        </p:txBody>
      </p:sp>
    </p:spTree>
    <p:extLst>
      <p:ext uri="{BB962C8B-B14F-4D97-AF65-F5344CB8AC3E}">
        <p14:creationId xmlns:p14="http://schemas.microsoft.com/office/powerpoint/2010/main" val="417704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04106F-FA64-286A-04FC-353B30B81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eaLnBrk="1" hangingPunct="1"/>
            <a:r>
              <a:rPr lang="en-US" altLang="en-US" sz="2400" dirty="0"/>
              <a:t>Implementation</a:t>
            </a:r>
          </a:p>
          <a:p>
            <a:pPr lvl="1"/>
            <a:r>
              <a:rPr lang="en-US" altLang="en-US" sz="2400" dirty="0"/>
              <a:t>Coding Standards</a:t>
            </a:r>
          </a:p>
          <a:p>
            <a:pPr lvl="1"/>
            <a:r>
              <a:rPr lang="en-US" altLang="en-US" sz="2400" dirty="0"/>
              <a:t>Principles of Good Programming</a:t>
            </a:r>
          </a:p>
          <a:p>
            <a:pPr lvl="1"/>
            <a:endParaRPr lang="en-US" altLang="en-US" sz="2400" dirty="0"/>
          </a:p>
          <a:p>
            <a:pPr marL="0" indent="0">
              <a:buNone/>
            </a:pPr>
            <a:endParaRPr lang="en-MY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30856A-6B10-E63A-FF9D-FCC3E858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Contents &amp; Structure </a:t>
            </a:r>
          </a:p>
        </p:txBody>
      </p:sp>
    </p:spTree>
    <p:extLst>
      <p:ext uri="{BB962C8B-B14F-4D97-AF65-F5344CB8AC3E}">
        <p14:creationId xmlns:p14="http://schemas.microsoft.com/office/powerpoint/2010/main" val="153780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10171113" y="6408739"/>
            <a:ext cx="366712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E9AACD-C859-4BA5-91CE-A134F86EFE0D}" type="slidenum">
              <a:rPr lang="en-US" altLang="en-US" sz="1800"/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Types of testing</a:t>
            </a:r>
            <a:endParaRPr lang="en-US" sz="1300" dirty="0"/>
          </a:p>
        </p:txBody>
      </p:sp>
      <p:sp>
        <p:nvSpPr>
          <p:cNvPr id="9" name="Rectangle 8"/>
          <p:cNvSpPr/>
          <p:nvPr/>
        </p:nvSpPr>
        <p:spPr>
          <a:xfrm>
            <a:off x="0" y="1490662"/>
            <a:ext cx="116611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Verify that all system components are integrated properly and that actual processing situations will be handled correctly</a:t>
            </a:r>
          </a:p>
          <a:p>
            <a:pPr marL="742950" lvl="1" indent="-285750"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Confirm that the information system can handle predicted volumes of data in a timely and efficient manner</a:t>
            </a:r>
          </a:p>
        </p:txBody>
      </p:sp>
    </p:spTree>
    <p:extLst>
      <p:ext uri="{BB962C8B-B14F-4D97-AF65-F5344CB8AC3E}">
        <p14:creationId xmlns:p14="http://schemas.microsoft.com/office/powerpoint/2010/main" val="1368691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500" y="1417638"/>
            <a:ext cx="11747500" cy="4525962"/>
          </a:xfrm>
        </p:spPr>
        <p:txBody>
          <a:bodyPr/>
          <a:lstStyle/>
          <a:p>
            <a:r>
              <a:rPr lang="en-US" sz="2400" dirty="0"/>
              <a:t>Used as a guide to test software.</a:t>
            </a:r>
          </a:p>
          <a:p>
            <a:r>
              <a:rPr lang="en-US" sz="2400" dirty="0"/>
              <a:t>Uses ‘dummy data’ (sample data)</a:t>
            </a:r>
          </a:p>
          <a:p>
            <a:r>
              <a:rPr lang="en-US" sz="2400" dirty="0"/>
              <a:t>Usually prepared before software is built</a:t>
            </a:r>
          </a:p>
          <a:p>
            <a:r>
              <a:rPr lang="en-US" sz="2400" dirty="0"/>
              <a:t>Prepared by ‘software testers’</a:t>
            </a:r>
          </a:p>
          <a:p>
            <a:endParaRPr lang="en-US" sz="2400" dirty="0"/>
          </a:p>
        </p:txBody>
      </p:sp>
      <p:pic>
        <p:nvPicPr>
          <p:cNvPr id="1026" name="Picture 2" descr="Image result for dilbert unit tes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71" y="3303566"/>
            <a:ext cx="9743157" cy="295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372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- Example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291797"/>
              </p:ext>
            </p:extLst>
          </p:nvPr>
        </p:nvGraphicFramePr>
        <p:xfrm>
          <a:off x="1415648" y="2511052"/>
          <a:ext cx="8653026" cy="36534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21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6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6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21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21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4217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61099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CASE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TYPE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TEST STEPS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EXPECTED RESULT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ACTUAL RESULT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REMARKS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1244">
                <a:tc>
                  <a:txBody>
                    <a:bodyPr/>
                    <a:lstStyle/>
                    <a:p>
                      <a:r>
                        <a:rPr lang="en-US" sz="1600" b="1" dirty="0"/>
                        <a:t>1. User Sign-in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Unit Test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sz="1600" b="1" dirty="0"/>
                        <a:t>Open application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sz="1600" b="1" dirty="0"/>
                        <a:t>Enter User Name as “X” and …….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User successfully signed-in</a:t>
                      </a:r>
                      <a:r>
                        <a:rPr lang="en-US" sz="1600" b="1" baseline="0" dirty="0"/>
                        <a:t> into the system, welcome page displayed.</a:t>
                      </a:r>
                      <a:endParaRPr lang="en-US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Error</a:t>
                      </a:r>
                      <a:r>
                        <a:rPr lang="en-US" sz="1600" b="1" baseline="0" dirty="0">
                          <a:solidFill>
                            <a:srgbClr val="FF0000"/>
                          </a:solidFill>
                        </a:rPr>
                        <a:t> – does not show error when ‘space’ is used in ID</a:t>
                      </a:r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rgbClr val="FF0000"/>
                          </a:solidFill>
                        </a:rPr>
                        <a:t>Correction made to code to check ID validity.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1099">
                <a:tc>
                  <a:txBody>
                    <a:bodyPr/>
                    <a:lstStyle/>
                    <a:p>
                      <a:r>
                        <a:rPr lang="en-US" sz="1600" b="1" dirty="0"/>
                        <a:t>2.</a:t>
                      </a:r>
                      <a:r>
                        <a:rPr lang="en-US" sz="1600" b="1" baseline="0" dirty="0"/>
                        <a:t> Update User Profile</a:t>
                      </a:r>
                      <a:endParaRPr lang="en-US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586071"/>
              </p:ext>
            </p:extLst>
          </p:nvPr>
        </p:nvGraphicFramePr>
        <p:xfrm>
          <a:off x="1439275" y="1417637"/>
          <a:ext cx="8653026" cy="84667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0642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2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19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336">
                <a:tc>
                  <a:txBody>
                    <a:bodyPr/>
                    <a:lstStyle/>
                    <a:p>
                      <a:r>
                        <a:rPr lang="en-US" sz="1600" b="1" dirty="0"/>
                        <a:t>TEST DATE / TIME: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PROJECT ID: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336">
                <a:tc>
                  <a:txBody>
                    <a:bodyPr/>
                    <a:lstStyle/>
                    <a:p>
                      <a:r>
                        <a:rPr lang="en-US" sz="1600" b="1" dirty="0"/>
                        <a:t>TEST BY: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SYSTEM</a:t>
                      </a:r>
                      <a:r>
                        <a:rPr lang="en-US" sz="1600" b="1" baseline="0" dirty="0"/>
                        <a:t> TITLE: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359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5377799"/>
              </p:ext>
            </p:extLst>
          </p:nvPr>
        </p:nvGraphicFramePr>
        <p:xfrm>
          <a:off x="599967" y="274638"/>
          <a:ext cx="10457374" cy="602656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805413">
                  <a:extLst>
                    <a:ext uri="{9D8B030D-6E8A-4147-A177-3AD203B41FA5}">
                      <a16:colId xmlns:a16="http://schemas.microsoft.com/office/drawing/2014/main" val="551905562"/>
                    </a:ext>
                  </a:extLst>
                </a:gridCol>
                <a:gridCol w="1039868">
                  <a:extLst>
                    <a:ext uri="{9D8B030D-6E8A-4147-A177-3AD203B41FA5}">
                      <a16:colId xmlns:a16="http://schemas.microsoft.com/office/drawing/2014/main" val="423746979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06598020"/>
                    </a:ext>
                  </a:extLst>
                </a:gridCol>
                <a:gridCol w="2441429">
                  <a:extLst>
                    <a:ext uri="{9D8B030D-6E8A-4147-A177-3AD203B41FA5}">
                      <a16:colId xmlns:a16="http://schemas.microsoft.com/office/drawing/2014/main" val="4142712412"/>
                    </a:ext>
                  </a:extLst>
                </a:gridCol>
                <a:gridCol w="2020742">
                  <a:extLst>
                    <a:ext uri="{9D8B030D-6E8A-4147-A177-3AD203B41FA5}">
                      <a16:colId xmlns:a16="http://schemas.microsoft.com/office/drawing/2014/main" val="3966441680"/>
                    </a:ext>
                  </a:extLst>
                </a:gridCol>
                <a:gridCol w="1064985">
                  <a:extLst>
                    <a:ext uri="{9D8B030D-6E8A-4147-A177-3AD203B41FA5}">
                      <a16:colId xmlns:a16="http://schemas.microsoft.com/office/drawing/2014/main" val="2062028639"/>
                    </a:ext>
                  </a:extLst>
                </a:gridCol>
                <a:gridCol w="600761">
                  <a:extLst>
                    <a:ext uri="{9D8B030D-6E8A-4147-A177-3AD203B41FA5}">
                      <a16:colId xmlns:a16="http://schemas.microsoft.com/office/drawing/2014/main" val="671841689"/>
                    </a:ext>
                  </a:extLst>
                </a:gridCol>
                <a:gridCol w="655376">
                  <a:extLst>
                    <a:ext uri="{9D8B030D-6E8A-4147-A177-3AD203B41FA5}">
                      <a16:colId xmlns:a16="http://schemas.microsoft.com/office/drawing/2014/main" val="130162931"/>
                    </a:ext>
                  </a:extLst>
                </a:gridCol>
              </a:tblGrid>
              <a:tr h="38014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Case #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Unit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Procedures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Test Data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Expected Result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Actual Result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Status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Remarks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extLst>
                  <a:ext uri="{0D108BD9-81ED-4DB2-BD59-A6C34878D82A}">
                    <a16:rowId xmlns:a16="http://schemas.microsoft.com/office/drawing/2014/main" val="1479231717"/>
                  </a:ext>
                </a:extLst>
              </a:tr>
              <a:tr h="1001123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 Login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 Insert account email address.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 Insert account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 Click on “Login” button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Correct Input Data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Email Address: darrenseow9@gmail.com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642745" algn="r"/>
                        </a:tabLst>
                      </a:pPr>
                      <a:r>
                        <a:rPr lang="en-US" sz="1200" dirty="0">
                          <a:effectLst/>
                        </a:rPr>
                        <a:t>2. Password: 121212	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Login into system.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is successful.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extLst>
                  <a:ext uri="{0D108BD9-81ED-4DB2-BD59-A6C34878D82A}">
                    <a16:rowId xmlns:a16="http://schemas.microsoft.com/office/drawing/2014/main" val="486734487"/>
                  </a:ext>
                </a:extLst>
              </a:tr>
              <a:tr h="10011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Insert account email address.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Insert account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Click on “Login” button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Incorrect Input Data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Email Address: darren_332@gmail.com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Password: elabilab2u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Unable to login into the system and the error message is expected to be output.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failed and error message is displayed.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extLst>
                  <a:ext uri="{0D108BD9-81ED-4DB2-BD59-A6C34878D82A}">
                    <a16:rowId xmlns:a16="http://schemas.microsoft.com/office/drawing/2014/main" val="585064379"/>
                  </a:ext>
                </a:extLst>
              </a:tr>
              <a:tr h="1515068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T024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Account Registration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Insert user’s name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Insert email address.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Insert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 Insert confirm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 Click on “Create Account” button.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Correct Input Data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Name*: Lionel </a:t>
                      </a:r>
                      <a:r>
                        <a:rPr lang="en-US" sz="1200" dirty="0" err="1">
                          <a:effectLst/>
                        </a:rPr>
                        <a:t>Massi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Email Address*: massi111@hotmail.com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Password*: massi1Q23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(*) Represent required field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Successfully registered new account. A verification email is expected to send to user’s email service.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New account is created without issue and verification email has been send.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extLst>
                  <a:ext uri="{0D108BD9-81ED-4DB2-BD59-A6C34878D82A}">
                    <a16:rowId xmlns:a16="http://schemas.microsoft.com/office/drawing/2014/main" val="4213862137"/>
                  </a:ext>
                </a:extLst>
              </a:tr>
              <a:tr h="18232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Insert user’s name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Insert email address.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Insert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 Insert confirm password.</a:t>
                      </a:r>
                    </a:p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 Click on “Create Account” button.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sng" dirty="0">
                          <a:effectLst/>
                        </a:rPr>
                        <a:t>Incorrect Input Data (Existing Email)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 Name*: Lionel </a:t>
                      </a:r>
                      <a:r>
                        <a:rPr lang="en-US" sz="1200" dirty="0" err="1">
                          <a:effectLst/>
                        </a:rPr>
                        <a:t>Massi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 Email Address*: messi123@hotmail.com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 Password*: massi1Q23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(*) Represent required field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Not successful registration due to the inserted email is belong to an account in the system. An error message will display to user and required user to insert a new email address.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Registration failed and error message is display.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Success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/>
                        <a:cs typeface="Times New Roman" panose="02020603050405020304" pitchFamily="18" charset="0"/>
                      </a:endParaRPr>
                    </a:p>
                  </a:txBody>
                  <a:tcPr marL="19178" marR="19178" marT="0" marB="0"/>
                </a:tc>
                <a:extLst>
                  <a:ext uri="{0D108BD9-81ED-4DB2-BD59-A6C34878D82A}">
                    <a16:rowId xmlns:a16="http://schemas.microsoft.com/office/drawing/2014/main" val="26929867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209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34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Summary</a:t>
            </a:r>
            <a:endParaRPr lang="en-US" altLang="en-US" sz="3200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000000"/>
                </a:solidFill>
              </a:rPr>
              <a:t>Testing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Importance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Types of testing</a:t>
            </a:r>
          </a:p>
        </p:txBody>
      </p:sp>
    </p:spTree>
    <p:extLst>
      <p:ext uri="{BB962C8B-B14F-4D97-AF65-F5344CB8AC3E}">
        <p14:creationId xmlns:p14="http://schemas.microsoft.com/office/powerpoint/2010/main" val="170569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spcBef>
                  <a:spcPct val="0"/>
                </a:spcBef>
                <a:buFontTx/>
                <a:buNone/>
                <a:defRPr/>
              </a:pPr>
              <a:t>35</a:t>
            </a:fld>
            <a:r>
              <a:rPr lang="en-GB"/>
              <a:t> (of </a:t>
            </a:r>
            <a:endParaRPr lang="en-US" altLang="en-US" sz="800">
              <a:solidFill>
                <a:schemeClr val="bg1"/>
              </a:solidFill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003366"/>
                </a:solidFill>
              </a:rPr>
              <a:t>Question and Answer Session</a:t>
            </a:r>
            <a:endParaRPr lang="en-US" altLang="en-US">
              <a:solidFill>
                <a:srgbClr val="003366"/>
              </a:solidFill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3853254" y="2306549"/>
            <a:ext cx="5383213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778686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76D51-7E8E-5334-1558-2C0143F36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What To Expect Next Week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09691AC-B026-6F6A-E82C-CD6FF0FE55BC}"/>
              </a:ext>
            </a:extLst>
          </p:cNvPr>
          <p:cNvSpPr txBox="1">
            <a:spLocks/>
          </p:cNvSpPr>
          <p:nvPr/>
        </p:nvSpPr>
        <p:spPr bwMode="auto">
          <a:xfrm>
            <a:off x="447752" y="1687513"/>
            <a:ext cx="5701165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In Class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AFEF9A1-3A25-1E80-6C47-43328A7FEE12}"/>
              </a:ext>
            </a:extLst>
          </p:cNvPr>
          <p:cNvSpPr txBox="1">
            <a:spLocks/>
          </p:cNvSpPr>
          <p:nvPr/>
        </p:nvSpPr>
        <p:spPr>
          <a:xfrm>
            <a:off x="447752" y="2327275"/>
            <a:ext cx="5701165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CE71CE8-3F3F-86CF-7F44-FB22D3BD451A}"/>
              </a:ext>
            </a:extLst>
          </p:cNvPr>
          <p:cNvSpPr txBox="1">
            <a:spLocks/>
          </p:cNvSpPr>
          <p:nvPr/>
        </p:nvSpPr>
        <p:spPr>
          <a:xfrm>
            <a:off x="6345768" y="1687513"/>
            <a:ext cx="5389033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MY" b="1" kern="0" dirty="0"/>
              <a:t>Preparation for Class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C60B6015-12F5-56E1-D81C-653B222516D3}"/>
              </a:ext>
            </a:extLst>
          </p:cNvPr>
          <p:cNvSpPr txBox="1">
            <a:spLocks/>
          </p:cNvSpPr>
          <p:nvPr/>
        </p:nvSpPr>
        <p:spPr>
          <a:xfrm>
            <a:off x="6345768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kern="0" dirty="0"/>
              <a:t>Download the slide and study for the next chapter.</a:t>
            </a:r>
            <a:endParaRPr lang="en-MY" sz="2400" kern="0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E0F9AFBE-2717-5D83-28F9-D204B6153D15}"/>
              </a:ext>
            </a:extLst>
          </p:cNvPr>
          <p:cNvSpPr txBox="1">
            <a:spLocks/>
          </p:cNvSpPr>
          <p:nvPr/>
        </p:nvSpPr>
        <p:spPr>
          <a:xfrm>
            <a:off x="457199" y="2327275"/>
            <a:ext cx="5389033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5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j-lt"/>
                <a:cs typeface="Calibri" panose="020F0502020204030204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altLang="en-US" sz="2400" dirty="0"/>
              <a:t>Maintenance</a:t>
            </a:r>
          </a:p>
          <a:p>
            <a:pPr lvl="1" eaLnBrk="1" hangingPunct="1"/>
            <a:r>
              <a:rPr lang="en-US" altLang="en-US" sz="2400" dirty="0"/>
              <a:t>Maintenance tasks</a:t>
            </a:r>
          </a:p>
          <a:p>
            <a:pPr lvl="1" eaLnBrk="1" hangingPunct="1"/>
            <a:r>
              <a:rPr lang="en-US" altLang="en-US" sz="2400" dirty="0"/>
              <a:t>Maintenance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3669358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If you have mastered this topic, you should be able to use the following terms correctly in your assignments and exams:	</a:t>
            </a:r>
          </a:p>
          <a:p>
            <a:pPr lvl="1" eaLnBrk="1" hangingPunct="1"/>
            <a:r>
              <a:rPr lang="en-US" altLang="en-US" sz="2400" dirty="0"/>
              <a:t>Coding best practices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Variable naming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Maintainable code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Bad smells</a:t>
            </a:r>
          </a:p>
          <a:p>
            <a:pPr lvl="1" eaLnBrk="1" hangingPunct="1"/>
            <a:r>
              <a:rPr lang="en-US" altLang="en-US" sz="2400" dirty="0">
                <a:solidFill>
                  <a:srgbClr val="000000"/>
                </a:solidFill>
              </a:rPr>
              <a:t>Refactoring</a:t>
            </a:r>
          </a:p>
          <a:p>
            <a:endParaRPr lang="en-US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US" b="1"/>
              <a:t>Key terms you must be able to use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1956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D496500-6EFF-D6A4-A019-E1438C03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697038"/>
            <a:ext cx="11747500" cy="4525962"/>
          </a:xfrm>
        </p:spPr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Identify three (3) steps of the systems design phase?</a:t>
            </a:r>
            <a:endParaRPr lang="en-MY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CA8516-4B35-EF6A-5E3F-7D6D0954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52" y="274638"/>
            <a:ext cx="10457373" cy="1143000"/>
          </a:xfrm>
        </p:spPr>
        <p:txBody>
          <a:bodyPr wrap="square" anchor="ctr">
            <a:normAutofit/>
          </a:bodyPr>
          <a:lstStyle/>
          <a:p>
            <a:r>
              <a:rPr lang="en-MY" dirty="0"/>
              <a:t>Recap From Last Lesson</a:t>
            </a:r>
          </a:p>
        </p:txBody>
      </p:sp>
    </p:spTree>
    <p:extLst>
      <p:ext uri="{BB962C8B-B14F-4D97-AF65-F5344CB8AC3E}">
        <p14:creationId xmlns:p14="http://schemas.microsoft.com/office/powerpoint/2010/main" val="1099552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Code not only needs to do its job well, but must also be easy to add to, maintain and debug.</a:t>
            </a:r>
          </a:p>
          <a:p>
            <a:r>
              <a:rPr lang="en-US" sz="2400" dirty="0"/>
              <a:t>Needing to make changes to code could require a lot of energy to decipher lines of code that doesn’t make its purpose or intentions clear. </a:t>
            </a:r>
          </a:p>
          <a:p>
            <a:r>
              <a:rPr lang="en-US" sz="2400" dirty="0"/>
              <a:t>Neatly commented with details that explain any complicated constructs and the reasoning behind them.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6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0552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Standards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coding standards document tells developers how they must write their code.</a:t>
            </a:r>
          </a:p>
          <a:p>
            <a:r>
              <a:rPr lang="en-US" sz="2400" dirty="0"/>
              <a:t>Avoid each developer coding in their own preferred style</a:t>
            </a:r>
          </a:p>
          <a:p>
            <a:r>
              <a:rPr lang="en-US" sz="2400" dirty="0"/>
              <a:t>Large project is coded in a consistent style</a:t>
            </a:r>
          </a:p>
          <a:p>
            <a:pPr lvl="1"/>
            <a:r>
              <a:rPr lang="en-US" sz="2400" dirty="0"/>
              <a:t>parts are not written differently by different programmers.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7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456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coding standards?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Consistent look</a:t>
            </a:r>
          </a:p>
          <a:p>
            <a:r>
              <a:rPr lang="en-US" sz="2400" dirty="0"/>
              <a:t>Improve readability</a:t>
            </a:r>
          </a:p>
          <a:p>
            <a:r>
              <a:rPr lang="en-US" sz="2400" dirty="0"/>
              <a:t>Simplifies copying, editing and maintenance</a:t>
            </a:r>
          </a:p>
          <a:p>
            <a:r>
              <a:rPr lang="en-US" sz="2400" dirty="0"/>
              <a:t>Company wide standardization</a:t>
            </a:r>
          </a:p>
          <a:p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8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9442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Principles of Good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KISS – Keep It Short and Simple</a:t>
            </a:r>
          </a:p>
          <a:p>
            <a:r>
              <a:rPr lang="en-US" sz="2400" dirty="0"/>
              <a:t>DRY - Don’t Repeat Yourself</a:t>
            </a:r>
          </a:p>
          <a:p>
            <a:r>
              <a:rPr lang="en-US" sz="2400" dirty="0"/>
              <a:t>Abstraction - Each significant piece of functionality in a program should be implemented in just one place in the source code</a:t>
            </a:r>
          </a:p>
          <a:p>
            <a:r>
              <a:rPr lang="en-US" sz="2400" dirty="0"/>
              <a:t>Open/Closed Principle - Software entities (classes, modules, functions, etc.) should be open for extension, but closed for modification.</a:t>
            </a:r>
          </a:p>
          <a:p>
            <a:pPr lvl="1"/>
            <a:r>
              <a:rPr lang="en-US" sz="2400" dirty="0"/>
              <a:t>don't write classes that people can modify, write classes that people can extend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/>
              <a:t>Slide </a:t>
            </a:r>
            <a:fld id="{D1F85F29-0471-41BC-8991-7579670719AC}" type="slidenum">
              <a:rPr lang="en-GB" smtClean="0"/>
              <a:pPr>
                <a:defRPr/>
              </a:pPr>
              <a:t>9</a:t>
            </a:fld>
            <a:r>
              <a:rPr lang="en-GB"/>
              <a:t> (of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65704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PU-2023">
      <a:dk1>
        <a:srgbClr val="081929"/>
      </a:dk1>
      <a:lt1>
        <a:srgbClr val="FFFFFF"/>
      </a:lt1>
      <a:dk2>
        <a:srgbClr val="0070C0"/>
      </a:dk2>
      <a:lt2>
        <a:srgbClr val="FFFFFF"/>
      </a:lt2>
      <a:accent1>
        <a:srgbClr val="00B0F0"/>
      </a:accent1>
      <a:accent2>
        <a:srgbClr val="99CC00"/>
      </a:accent2>
      <a:accent3>
        <a:srgbClr val="FF9966"/>
      </a:accent3>
      <a:accent4>
        <a:srgbClr val="45D7EA"/>
      </a:accent4>
      <a:accent5>
        <a:srgbClr val="CC66FF"/>
      </a:accent5>
      <a:accent6>
        <a:srgbClr val="FCE456"/>
      </a:accent6>
      <a:hlink>
        <a:srgbClr val="B7C6FE"/>
      </a:hlink>
      <a:folHlink>
        <a:srgbClr val="00B0F0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9C7E272EC774B9ABB883739ED0FD8" ma:contentTypeVersion="3" ma:contentTypeDescription="Create a new document." ma:contentTypeScope="" ma:versionID="03cc76453e34c71d5521cc10fb36bd42">
  <xsd:schema xmlns:xsd="http://www.w3.org/2001/XMLSchema" xmlns:xs="http://www.w3.org/2001/XMLSchema" xmlns:p="http://schemas.microsoft.com/office/2006/metadata/properties" xmlns:ns2="b884b04e-8826-4bb3-b957-f375b215b649" targetNamespace="http://schemas.microsoft.com/office/2006/metadata/properties" ma:root="true" ma:fieldsID="8b76a4bdfac21483f7a795b9ce9664cb" ns2:_="">
    <xsd:import namespace="b884b04e-8826-4bb3-b957-f375b215b6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84b04e-8826-4bb3-b957-f375b215b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D3909F-E191-4C23-B23C-BA46B5ADDDA2}">
  <ds:schemaRefs>
    <ds:schemaRef ds:uri="b884b04e-8826-4bb3-b957-f375b215b649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86D63C4-A276-429E-A470-B181C18063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884b04e-8826-4bb3-b957-f375b215b6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74C82B-844E-4C6D-B41E-036AD4E59A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5589</TotalTime>
  <Pages>11</Pages>
  <Words>1618</Words>
  <Application>Microsoft Office PowerPoint</Application>
  <PresentationFormat>Widescreen</PresentationFormat>
  <Paragraphs>247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Montserrat</vt:lpstr>
      <vt:lpstr>PT Sans</vt:lpstr>
      <vt:lpstr>PT Sans (Body)</vt:lpstr>
      <vt:lpstr>UCTI-Template-foundation-level</vt:lpstr>
      <vt:lpstr>Implementation AND TESTING</vt:lpstr>
      <vt:lpstr>Topic Learning Outcomes</vt:lpstr>
      <vt:lpstr>Contents &amp; Structure </vt:lpstr>
      <vt:lpstr>Key terms you must be able to use</vt:lpstr>
      <vt:lpstr>Recap From Last Lesson</vt:lpstr>
      <vt:lpstr>Coding Standards</vt:lpstr>
      <vt:lpstr>Coding Standards</vt:lpstr>
      <vt:lpstr>Why do we need coding standards?</vt:lpstr>
      <vt:lpstr>Principles of Good Programming</vt:lpstr>
      <vt:lpstr>Principles of Good Programming</vt:lpstr>
      <vt:lpstr>Principles of Good Programming</vt:lpstr>
      <vt:lpstr>Naming Conventions</vt:lpstr>
      <vt:lpstr>Naming Conventions</vt:lpstr>
      <vt:lpstr>Loop Indices</vt:lpstr>
      <vt:lpstr>Code Smells </vt:lpstr>
      <vt:lpstr>Refactoring</vt:lpstr>
      <vt:lpstr>PowerPoint Presentation</vt:lpstr>
      <vt:lpstr>PowerPoint Presentation</vt:lpstr>
      <vt:lpstr>PowerPoint Presentation</vt:lpstr>
      <vt:lpstr>After the break</vt:lpstr>
      <vt:lpstr>Topic &amp; Structure of the lesson</vt:lpstr>
      <vt:lpstr>Learning Outcomes</vt:lpstr>
      <vt:lpstr>Key Terms you must be able to use</vt:lpstr>
      <vt:lpstr>Software Testing</vt:lpstr>
      <vt:lpstr>Software Testing</vt:lpstr>
      <vt:lpstr>Types of testing</vt:lpstr>
      <vt:lpstr>Types of testing</vt:lpstr>
      <vt:lpstr>Types of testing</vt:lpstr>
      <vt:lpstr>Types of testing</vt:lpstr>
      <vt:lpstr>Types of testing</vt:lpstr>
      <vt:lpstr>Test Plan</vt:lpstr>
      <vt:lpstr>Test Plan - Example</vt:lpstr>
      <vt:lpstr>PowerPoint Presentation</vt:lpstr>
      <vt:lpstr>Summary</vt:lpstr>
      <vt:lpstr>Question and Answer Session</vt:lpstr>
      <vt:lpstr>What To Expect Next Week</vt:lpstr>
    </vt:vector>
  </TitlesOfParts>
  <Company>APU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Teaching Slides</dc:subject>
  <dc:creator>DBB</dc:creator>
  <cp:keywords>2023</cp:keywords>
  <cp:lastModifiedBy>Justin Gilbert Alexius Silvester</cp:lastModifiedBy>
  <cp:revision>336</cp:revision>
  <cp:lastPrinted>2023-02-03T03:07:34Z</cp:lastPrinted>
  <dcterms:created xsi:type="dcterms:W3CDTF">2005-08-02T10:18:20Z</dcterms:created>
  <dcterms:modified xsi:type="dcterms:W3CDTF">2023-11-28T06:14:15Z</dcterms:modified>
  <cp:category>Teaching Slides</cp:category>
  <cp:contentStatus>2023 Version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0x010100F2F9C7E272EC774B9ABB883739ED0FD8</vt:lpwstr>
  </property>
</Properties>
</file>